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p:regular r:id="rId28"/>
      <p:bold r:id="rId29"/>
      <p:italic r:id="rId30"/>
      <p:boldItalic r:id="rId31"/>
    </p:embeddedFont>
    <p:embeddedFont>
      <p:font typeface="Roboto Medium"/>
      <p:regular r:id="rId32"/>
      <p:bold r:id="rId33"/>
      <p:italic r:id="rId34"/>
      <p:boldItalic r:id="rId35"/>
    </p:embeddedFont>
    <p:embeddedFont>
      <p:font typeface="Roboto Light"/>
      <p:regular r:id="rId36"/>
      <p:bold r:id="rId37"/>
      <p:italic r:id="rId38"/>
      <p:boldItalic r:id="rId39"/>
    </p:embeddedFont>
    <p:embeddedFont>
      <p:font typeface="Roboto Mon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regular.fntdata"/><Relationship Id="rId20" Type="http://schemas.openxmlformats.org/officeDocument/2006/relationships/slide" Target="slides/slide14.xml"/><Relationship Id="rId42" Type="http://schemas.openxmlformats.org/officeDocument/2006/relationships/font" Target="fonts/RobotoMono-italic.fntdata"/><Relationship Id="rId41" Type="http://schemas.openxmlformats.org/officeDocument/2006/relationships/font" Target="fonts/RobotoMono-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RobotoMono-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RobotoMedium-bold.fntdata"/><Relationship Id="rId10" Type="http://schemas.openxmlformats.org/officeDocument/2006/relationships/slide" Target="slides/slide4.xml"/><Relationship Id="rId32" Type="http://schemas.openxmlformats.org/officeDocument/2006/relationships/font" Target="fonts/RobotoMedium-regular.fntdata"/><Relationship Id="rId13" Type="http://schemas.openxmlformats.org/officeDocument/2006/relationships/slide" Target="slides/slide7.xml"/><Relationship Id="rId35" Type="http://schemas.openxmlformats.org/officeDocument/2006/relationships/font" Target="fonts/RobotoMedium-boldItalic.fntdata"/><Relationship Id="rId12" Type="http://schemas.openxmlformats.org/officeDocument/2006/relationships/slide" Target="slides/slide6.xml"/><Relationship Id="rId34" Type="http://schemas.openxmlformats.org/officeDocument/2006/relationships/font" Target="fonts/RobotoMedium-italic.fntdata"/><Relationship Id="rId15" Type="http://schemas.openxmlformats.org/officeDocument/2006/relationships/slide" Target="slides/slide9.xml"/><Relationship Id="rId37" Type="http://schemas.openxmlformats.org/officeDocument/2006/relationships/font" Target="fonts/RobotoLight-bold.fntdata"/><Relationship Id="rId14" Type="http://schemas.openxmlformats.org/officeDocument/2006/relationships/slide" Target="slides/slide8.xml"/><Relationship Id="rId36" Type="http://schemas.openxmlformats.org/officeDocument/2006/relationships/font" Target="fonts/RobotoLight-regular.fntdata"/><Relationship Id="rId17" Type="http://schemas.openxmlformats.org/officeDocument/2006/relationships/slide" Target="slides/slide11.xml"/><Relationship Id="rId39" Type="http://schemas.openxmlformats.org/officeDocument/2006/relationships/font" Target="fonts/RobotoLight-boldItalic.fntdata"/><Relationship Id="rId16" Type="http://schemas.openxmlformats.org/officeDocument/2006/relationships/slide" Target="slides/slide10.xml"/><Relationship Id="rId38" Type="http://schemas.openxmlformats.org/officeDocument/2006/relationships/font" Target="fonts/RobotoLigh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png>
</file>

<file path=ppt/media/image14.png>
</file>

<file path=ppt/media/image2.png>
</file>

<file path=ppt/media/image3.png>
</file>

<file path=ppt/media/image4.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356684a82_0_6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2b356684a82_0_6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e595eaa3fe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g2e595eaa3fe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b356684a82_0_11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2b356684a82_0_1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b356684a82_0_1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2b356684a82_0_1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356684a82_0_13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2b356684a82_0_13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b356684a82_0_13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2b356684a82_0_13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b356684a82_0_13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2b356684a82_0_13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b356684a82_0_13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2b356684a82_0_13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b356684a82_0_13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2b356684a82_0_1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356684a82_0_13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2b356684a82_0_13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e595eaa3fe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2e595eaa3fe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356684a82_0_12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2b356684a82_0_1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b356684a82_0_10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2b356684a82_0_10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b356684a82_0_10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2b356684a82_0_10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b356684a82_0_1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b356684a82_0_11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356684a82_0_7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b356684a82_0_7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356684a82_0_1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2b356684a82_0_1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it"/>
              <a:t>Salvare dati sensibili utente in db locali o datastore (fintech, domotica, </a:t>
            </a:r>
            <a:r>
              <a:rPr lang="it"/>
              <a:t>etc</a:t>
            </a:r>
            <a:r>
              <a:rPr lang="it"/>
              <a:t>), comunicazione con altri client (macchinario)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595eaa3fe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2e595eaa3fe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e595eaa3fe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e595eaa3fe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e595eaa3fe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e595eaa3fe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595eaa3fe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e595eaa3fe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5"/>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58" name="Google Shape;58;p15"/>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lt1"/>
              </a:buClr>
              <a:buSzPts val="1800"/>
              <a:buNone/>
              <a:defRPr>
                <a:solidFill>
                  <a:schemeClr val="lt1"/>
                </a:solidFill>
              </a:defRPr>
            </a:lvl1pPr>
            <a:lvl2pPr lvl="1" rtl="0" algn="l">
              <a:lnSpc>
                <a:spcPct val="100000"/>
              </a:lnSpc>
              <a:spcBef>
                <a:spcPts val="0"/>
              </a:spcBef>
              <a:spcAft>
                <a:spcPts val="0"/>
              </a:spcAft>
              <a:buClr>
                <a:schemeClr val="lt1"/>
              </a:buClr>
              <a:buSzPts val="1800"/>
              <a:buNone/>
              <a:defRPr sz="1800">
                <a:solidFill>
                  <a:schemeClr val="lt1"/>
                </a:solidFill>
              </a:defRPr>
            </a:lvl2pPr>
            <a:lvl3pPr lvl="2" rtl="0" algn="l">
              <a:lnSpc>
                <a:spcPct val="100000"/>
              </a:lnSpc>
              <a:spcBef>
                <a:spcPts val="0"/>
              </a:spcBef>
              <a:spcAft>
                <a:spcPts val="0"/>
              </a:spcAft>
              <a:buClr>
                <a:schemeClr val="lt1"/>
              </a:buClr>
              <a:buSzPts val="1800"/>
              <a:buNone/>
              <a:defRPr sz="1800">
                <a:solidFill>
                  <a:schemeClr val="lt1"/>
                </a:solidFill>
              </a:defRPr>
            </a:lvl3pPr>
            <a:lvl4pPr lvl="3" rtl="0" algn="l">
              <a:lnSpc>
                <a:spcPct val="100000"/>
              </a:lnSpc>
              <a:spcBef>
                <a:spcPts val="0"/>
              </a:spcBef>
              <a:spcAft>
                <a:spcPts val="0"/>
              </a:spcAft>
              <a:buClr>
                <a:schemeClr val="lt1"/>
              </a:buClr>
              <a:buSzPts val="1800"/>
              <a:buNone/>
              <a:defRPr sz="1800">
                <a:solidFill>
                  <a:schemeClr val="lt1"/>
                </a:solidFill>
              </a:defRPr>
            </a:lvl4pPr>
            <a:lvl5pPr lvl="4" rtl="0" algn="l">
              <a:lnSpc>
                <a:spcPct val="100000"/>
              </a:lnSpc>
              <a:spcBef>
                <a:spcPts val="0"/>
              </a:spcBef>
              <a:spcAft>
                <a:spcPts val="0"/>
              </a:spcAft>
              <a:buClr>
                <a:schemeClr val="lt1"/>
              </a:buClr>
              <a:buSzPts val="1800"/>
              <a:buNone/>
              <a:defRPr sz="1800">
                <a:solidFill>
                  <a:schemeClr val="lt1"/>
                </a:solidFill>
              </a:defRPr>
            </a:lvl5pPr>
            <a:lvl6pPr lvl="5" rtl="0" algn="l">
              <a:lnSpc>
                <a:spcPct val="100000"/>
              </a:lnSpc>
              <a:spcBef>
                <a:spcPts val="0"/>
              </a:spcBef>
              <a:spcAft>
                <a:spcPts val="0"/>
              </a:spcAft>
              <a:buClr>
                <a:schemeClr val="lt1"/>
              </a:buClr>
              <a:buSzPts val="1800"/>
              <a:buNone/>
              <a:defRPr sz="1800">
                <a:solidFill>
                  <a:schemeClr val="lt1"/>
                </a:solidFill>
              </a:defRPr>
            </a:lvl6pPr>
            <a:lvl7pPr lvl="6" rtl="0" algn="l">
              <a:lnSpc>
                <a:spcPct val="100000"/>
              </a:lnSpc>
              <a:spcBef>
                <a:spcPts val="0"/>
              </a:spcBef>
              <a:spcAft>
                <a:spcPts val="0"/>
              </a:spcAft>
              <a:buClr>
                <a:schemeClr val="lt1"/>
              </a:buClr>
              <a:buSzPts val="1800"/>
              <a:buNone/>
              <a:defRPr sz="1800">
                <a:solidFill>
                  <a:schemeClr val="lt1"/>
                </a:solidFill>
              </a:defRPr>
            </a:lvl7pPr>
            <a:lvl8pPr lvl="7" rtl="0" algn="l">
              <a:lnSpc>
                <a:spcPct val="100000"/>
              </a:lnSpc>
              <a:spcBef>
                <a:spcPts val="0"/>
              </a:spcBef>
              <a:spcAft>
                <a:spcPts val="0"/>
              </a:spcAft>
              <a:buClr>
                <a:schemeClr val="lt1"/>
              </a:buClr>
              <a:buSzPts val="1800"/>
              <a:buNone/>
              <a:defRPr sz="1800">
                <a:solidFill>
                  <a:schemeClr val="lt1"/>
                </a:solidFill>
              </a:defRPr>
            </a:lvl8pPr>
            <a:lvl9pPr lvl="8" rtl="0" algn="l">
              <a:lnSpc>
                <a:spcPct val="100000"/>
              </a:lnSpc>
              <a:spcBef>
                <a:spcPts val="0"/>
              </a:spcBef>
              <a:spcAft>
                <a:spcPts val="0"/>
              </a:spcAft>
              <a:buClr>
                <a:schemeClr val="lt1"/>
              </a:buClr>
              <a:buSzPts val="1800"/>
              <a:buNone/>
              <a:defRPr sz="1800">
                <a:solidFill>
                  <a:schemeClr val="lt1"/>
                </a:solidFill>
              </a:defRPr>
            </a:lvl9pPr>
          </a:lstStyle>
          <a:p/>
        </p:txBody>
      </p:sp>
      <p:sp>
        <p:nvSpPr>
          <p:cNvPr id="59" name="Google Shape;59;p1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16"/>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62" name="Google Shape;62;p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7"/>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5" name="Google Shape;65;p1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66" name="Google Shape;66;p17"/>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a:lvl1pPr>
            <a:lvl2pPr lvl="1" rtl="0" algn="l">
              <a:lnSpc>
                <a:spcPct val="100000"/>
              </a:lnSpc>
              <a:spcBef>
                <a:spcPts val="0"/>
              </a:spcBef>
              <a:spcAft>
                <a:spcPts val="0"/>
              </a:spcAft>
              <a:buSzPts val="3200"/>
              <a:buNone/>
              <a:defRPr/>
            </a:lvl2pPr>
            <a:lvl3pPr lvl="2" rtl="0" algn="l">
              <a:lnSpc>
                <a:spcPct val="100000"/>
              </a:lnSpc>
              <a:spcBef>
                <a:spcPts val="0"/>
              </a:spcBef>
              <a:spcAft>
                <a:spcPts val="0"/>
              </a:spcAft>
              <a:buSzPts val="3200"/>
              <a:buNone/>
              <a:defRPr/>
            </a:lvl3pPr>
            <a:lvl4pPr lvl="3" rtl="0" algn="l">
              <a:lnSpc>
                <a:spcPct val="100000"/>
              </a:lnSpc>
              <a:spcBef>
                <a:spcPts val="0"/>
              </a:spcBef>
              <a:spcAft>
                <a:spcPts val="0"/>
              </a:spcAft>
              <a:buSzPts val="3200"/>
              <a:buNone/>
              <a:defRPr/>
            </a:lvl4pPr>
            <a:lvl5pPr lvl="4" rtl="0" algn="l">
              <a:lnSpc>
                <a:spcPct val="100000"/>
              </a:lnSpc>
              <a:spcBef>
                <a:spcPts val="0"/>
              </a:spcBef>
              <a:spcAft>
                <a:spcPts val="0"/>
              </a:spcAft>
              <a:buSzPts val="3200"/>
              <a:buNone/>
              <a:defRPr/>
            </a:lvl5pPr>
            <a:lvl6pPr lvl="5" rtl="0" algn="l">
              <a:lnSpc>
                <a:spcPct val="100000"/>
              </a:lnSpc>
              <a:spcBef>
                <a:spcPts val="0"/>
              </a:spcBef>
              <a:spcAft>
                <a:spcPts val="0"/>
              </a:spcAft>
              <a:buSzPts val="3200"/>
              <a:buNone/>
              <a:defRPr/>
            </a:lvl6pPr>
            <a:lvl7pPr lvl="6" rtl="0" algn="l">
              <a:lnSpc>
                <a:spcPct val="100000"/>
              </a:lnSpc>
              <a:spcBef>
                <a:spcPts val="0"/>
              </a:spcBef>
              <a:spcAft>
                <a:spcPts val="0"/>
              </a:spcAft>
              <a:buSzPts val="3200"/>
              <a:buNone/>
              <a:defRPr/>
            </a:lvl7pPr>
            <a:lvl8pPr lvl="7" rtl="0" algn="l">
              <a:lnSpc>
                <a:spcPct val="100000"/>
              </a:lnSpc>
              <a:spcBef>
                <a:spcPts val="0"/>
              </a:spcBef>
              <a:spcAft>
                <a:spcPts val="0"/>
              </a:spcAft>
              <a:buSzPts val="3200"/>
              <a:buNone/>
              <a:defRPr/>
            </a:lvl8pPr>
            <a:lvl9pPr lvl="8" rtl="0" algn="l">
              <a:lnSpc>
                <a:spcPct val="100000"/>
              </a:lnSpc>
              <a:spcBef>
                <a:spcPts val="0"/>
              </a:spcBef>
              <a:spcAft>
                <a:spcPts val="0"/>
              </a:spcAft>
              <a:buSzPts val="3200"/>
              <a:buNone/>
              <a:defRPr/>
            </a:lvl9pPr>
          </a:lstStyle>
          <a:p/>
        </p:txBody>
      </p:sp>
      <p:sp>
        <p:nvSpPr>
          <p:cNvPr id="67" name="Google Shape;67;p1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8" name="Google Shape;68;p1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p18"/>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1" name="Google Shape;71;p18"/>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2" name="Google Shape;72;p18"/>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a:lvl1pPr>
            <a:lvl2pPr lvl="1" rtl="0" algn="l">
              <a:lnSpc>
                <a:spcPct val="100000"/>
              </a:lnSpc>
              <a:spcBef>
                <a:spcPts val="0"/>
              </a:spcBef>
              <a:spcAft>
                <a:spcPts val="0"/>
              </a:spcAft>
              <a:buSzPts val="3200"/>
              <a:buNone/>
              <a:defRPr/>
            </a:lvl2pPr>
            <a:lvl3pPr lvl="2" rtl="0" algn="l">
              <a:lnSpc>
                <a:spcPct val="100000"/>
              </a:lnSpc>
              <a:spcBef>
                <a:spcPts val="0"/>
              </a:spcBef>
              <a:spcAft>
                <a:spcPts val="0"/>
              </a:spcAft>
              <a:buSzPts val="3200"/>
              <a:buNone/>
              <a:defRPr/>
            </a:lvl3pPr>
            <a:lvl4pPr lvl="3" rtl="0" algn="l">
              <a:lnSpc>
                <a:spcPct val="100000"/>
              </a:lnSpc>
              <a:spcBef>
                <a:spcPts val="0"/>
              </a:spcBef>
              <a:spcAft>
                <a:spcPts val="0"/>
              </a:spcAft>
              <a:buSzPts val="3200"/>
              <a:buNone/>
              <a:defRPr/>
            </a:lvl4pPr>
            <a:lvl5pPr lvl="4" rtl="0" algn="l">
              <a:lnSpc>
                <a:spcPct val="100000"/>
              </a:lnSpc>
              <a:spcBef>
                <a:spcPts val="0"/>
              </a:spcBef>
              <a:spcAft>
                <a:spcPts val="0"/>
              </a:spcAft>
              <a:buSzPts val="3200"/>
              <a:buNone/>
              <a:defRPr/>
            </a:lvl5pPr>
            <a:lvl6pPr lvl="5" rtl="0" algn="l">
              <a:lnSpc>
                <a:spcPct val="100000"/>
              </a:lnSpc>
              <a:spcBef>
                <a:spcPts val="0"/>
              </a:spcBef>
              <a:spcAft>
                <a:spcPts val="0"/>
              </a:spcAft>
              <a:buSzPts val="3200"/>
              <a:buNone/>
              <a:defRPr/>
            </a:lvl6pPr>
            <a:lvl7pPr lvl="6" rtl="0" algn="l">
              <a:lnSpc>
                <a:spcPct val="100000"/>
              </a:lnSpc>
              <a:spcBef>
                <a:spcPts val="0"/>
              </a:spcBef>
              <a:spcAft>
                <a:spcPts val="0"/>
              </a:spcAft>
              <a:buSzPts val="3200"/>
              <a:buNone/>
              <a:defRPr/>
            </a:lvl7pPr>
            <a:lvl8pPr lvl="7" rtl="0" algn="l">
              <a:lnSpc>
                <a:spcPct val="100000"/>
              </a:lnSpc>
              <a:spcBef>
                <a:spcPts val="0"/>
              </a:spcBef>
              <a:spcAft>
                <a:spcPts val="0"/>
              </a:spcAft>
              <a:buSzPts val="3200"/>
              <a:buNone/>
              <a:defRPr/>
            </a:lvl8pPr>
            <a:lvl9pPr lvl="8" rtl="0" algn="l">
              <a:lnSpc>
                <a:spcPct val="100000"/>
              </a:lnSpc>
              <a:spcBef>
                <a:spcPts val="0"/>
              </a:spcBef>
              <a:spcAft>
                <a:spcPts val="0"/>
              </a:spcAft>
              <a:buSzPts val="3200"/>
              <a:buNone/>
              <a:defRPr/>
            </a:lvl9pPr>
          </a:lstStyle>
          <a:p/>
        </p:txBody>
      </p:sp>
      <p:sp>
        <p:nvSpPr>
          <p:cNvPr id="73" name="Google Shape;73;p18"/>
          <p:cNvSpPr txBox="1"/>
          <p:nvPr>
            <p:ph idx="1" type="body"/>
          </p:nvPr>
        </p:nvSpPr>
        <p:spPr>
          <a:xfrm>
            <a:off x="471900" y="1919076"/>
            <a:ext cx="3999900" cy="271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4" name="Google Shape;74;p18"/>
          <p:cNvSpPr txBox="1"/>
          <p:nvPr>
            <p:ph idx="2" type="body"/>
          </p:nvPr>
        </p:nvSpPr>
        <p:spPr>
          <a:xfrm>
            <a:off x="4694250" y="1919076"/>
            <a:ext cx="3999900" cy="271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5" name="Google Shape;75;p1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8" name="Google Shape;78;p19"/>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79" name="Google Shape;79;p19"/>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sz="1800"/>
            </a:lvl1pPr>
            <a:lvl2pPr lvl="1" rtl="0" algn="l">
              <a:lnSpc>
                <a:spcPct val="100000"/>
              </a:lnSpc>
              <a:spcBef>
                <a:spcPts val="0"/>
              </a:spcBef>
              <a:spcAft>
                <a:spcPts val="0"/>
              </a:spcAft>
              <a:buSzPts val="1800"/>
              <a:buNone/>
              <a:defRPr sz="1800"/>
            </a:lvl2pPr>
            <a:lvl3pPr lvl="2" rtl="0" algn="l">
              <a:lnSpc>
                <a:spcPct val="100000"/>
              </a:lnSpc>
              <a:spcBef>
                <a:spcPts val="0"/>
              </a:spcBef>
              <a:spcAft>
                <a:spcPts val="0"/>
              </a:spcAft>
              <a:buSzPts val="1800"/>
              <a:buNone/>
              <a:defRPr sz="1800"/>
            </a:lvl3pPr>
            <a:lvl4pPr lvl="3" rtl="0" algn="l">
              <a:lnSpc>
                <a:spcPct val="100000"/>
              </a:lnSpc>
              <a:spcBef>
                <a:spcPts val="0"/>
              </a:spcBef>
              <a:spcAft>
                <a:spcPts val="0"/>
              </a:spcAft>
              <a:buSzPts val="1800"/>
              <a:buNone/>
              <a:defRPr sz="1800"/>
            </a:lvl4pPr>
            <a:lvl5pPr lvl="4" rtl="0" algn="l">
              <a:lnSpc>
                <a:spcPct val="100000"/>
              </a:lnSpc>
              <a:spcBef>
                <a:spcPts val="0"/>
              </a:spcBef>
              <a:spcAft>
                <a:spcPts val="0"/>
              </a:spcAft>
              <a:buSzPts val="1800"/>
              <a:buNone/>
              <a:defRPr sz="1800"/>
            </a:lvl5pPr>
            <a:lvl6pPr lvl="5" rtl="0" algn="l">
              <a:lnSpc>
                <a:spcPct val="100000"/>
              </a:lnSpc>
              <a:spcBef>
                <a:spcPts val="0"/>
              </a:spcBef>
              <a:spcAft>
                <a:spcPts val="0"/>
              </a:spcAft>
              <a:buSzPts val="1800"/>
              <a:buNone/>
              <a:defRPr sz="1800"/>
            </a:lvl6pPr>
            <a:lvl7pPr lvl="6" rtl="0" algn="l">
              <a:lnSpc>
                <a:spcPct val="100000"/>
              </a:lnSpc>
              <a:spcBef>
                <a:spcPts val="0"/>
              </a:spcBef>
              <a:spcAft>
                <a:spcPts val="0"/>
              </a:spcAft>
              <a:buSzPts val="1800"/>
              <a:buNone/>
              <a:defRPr sz="1800"/>
            </a:lvl7pPr>
            <a:lvl8pPr lvl="7" rtl="0" algn="l">
              <a:lnSpc>
                <a:spcPct val="100000"/>
              </a:lnSpc>
              <a:spcBef>
                <a:spcPts val="0"/>
              </a:spcBef>
              <a:spcAft>
                <a:spcPts val="0"/>
              </a:spcAft>
              <a:buSzPts val="1800"/>
              <a:buNone/>
              <a:defRPr sz="1800"/>
            </a:lvl8pPr>
            <a:lvl9pPr lvl="8" rtl="0" algn="l">
              <a:lnSpc>
                <a:spcPct val="100000"/>
              </a:lnSpc>
              <a:spcBef>
                <a:spcPts val="0"/>
              </a:spcBef>
              <a:spcAft>
                <a:spcPts val="0"/>
              </a:spcAft>
              <a:buSzPts val="1800"/>
              <a:buNone/>
              <a:defRPr sz="1800"/>
            </a:lvl9pPr>
          </a:lstStyle>
          <a:p/>
        </p:txBody>
      </p:sp>
      <p:sp>
        <p:nvSpPr>
          <p:cNvPr id="80" name="Google Shape;80;p1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20"/>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3" name="Google Shape;83;p20"/>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4" name="Google Shape;84;p20"/>
          <p:cNvSpPr txBox="1"/>
          <p:nvPr>
            <p:ph type="title"/>
          </p:nvPr>
        </p:nvSpPr>
        <p:spPr>
          <a:xfrm>
            <a:off x="226077" y="357800"/>
            <a:ext cx="2808000" cy="9534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85" name="Google Shape;85;p20"/>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Clr>
                <a:schemeClr val="lt1"/>
              </a:buClr>
              <a:buSzPts val="1200"/>
              <a:buChar char="●"/>
              <a:defRPr sz="1200">
                <a:solidFill>
                  <a:schemeClr val="lt1"/>
                </a:solidFill>
              </a:defRPr>
            </a:lvl1pPr>
            <a:lvl2pPr indent="-304800" lvl="1" marL="914400" rtl="0" algn="l">
              <a:lnSpc>
                <a:spcPct val="115000"/>
              </a:lnSpc>
              <a:spcBef>
                <a:spcPts val="1600"/>
              </a:spcBef>
              <a:spcAft>
                <a:spcPts val="0"/>
              </a:spcAft>
              <a:buClr>
                <a:schemeClr val="lt1"/>
              </a:buClr>
              <a:buSzPts val="1200"/>
              <a:buChar char="○"/>
              <a:defRPr sz="1200">
                <a:solidFill>
                  <a:schemeClr val="lt1"/>
                </a:solidFill>
              </a:defRPr>
            </a:lvl2pPr>
            <a:lvl3pPr indent="-304800" lvl="2" marL="1371600" rtl="0" algn="l">
              <a:lnSpc>
                <a:spcPct val="115000"/>
              </a:lnSpc>
              <a:spcBef>
                <a:spcPts val="1600"/>
              </a:spcBef>
              <a:spcAft>
                <a:spcPts val="0"/>
              </a:spcAft>
              <a:buClr>
                <a:schemeClr val="lt1"/>
              </a:buClr>
              <a:buSzPts val="1200"/>
              <a:buChar char="■"/>
              <a:defRPr sz="1200">
                <a:solidFill>
                  <a:schemeClr val="lt1"/>
                </a:solidFill>
              </a:defRPr>
            </a:lvl3pPr>
            <a:lvl4pPr indent="-304800" lvl="3" marL="1828800" rtl="0" algn="l">
              <a:lnSpc>
                <a:spcPct val="115000"/>
              </a:lnSpc>
              <a:spcBef>
                <a:spcPts val="1600"/>
              </a:spcBef>
              <a:spcAft>
                <a:spcPts val="0"/>
              </a:spcAft>
              <a:buClr>
                <a:schemeClr val="lt1"/>
              </a:buClr>
              <a:buSzPts val="1200"/>
              <a:buChar char="●"/>
              <a:defRPr sz="1200">
                <a:solidFill>
                  <a:schemeClr val="lt1"/>
                </a:solidFill>
              </a:defRPr>
            </a:lvl4pPr>
            <a:lvl5pPr indent="-304800" lvl="4" marL="2286000" rtl="0" algn="l">
              <a:lnSpc>
                <a:spcPct val="115000"/>
              </a:lnSpc>
              <a:spcBef>
                <a:spcPts val="1600"/>
              </a:spcBef>
              <a:spcAft>
                <a:spcPts val="0"/>
              </a:spcAft>
              <a:buClr>
                <a:schemeClr val="lt1"/>
              </a:buClr>
              <a:buSzPts val="1200"/>
              <a:buChar char="○"/>
              <a:defRPr sz="1200">
                <a:solidFill>
                  <a:schemeClr val="lt1"/>
                </a:solidFill>
              </a:defRPr>
            </a:lvl5pPr>
            <a:lvl6pPr indent="-304800" lvl="5" marL="2743200" rtl="0" algn="l">
              <a:lnSpc>
                <a:spcPct val="115000"/>
              </a:lnSpc>
              <a:spcBef>
                <a:spcPts val="1600"/>
              </a:spcBef>
              <a:spcAft>
                <a:spcPts val="0"/>
              </a:spcAft>
              <a:buClr>
                <a:schemeClr val="lt1"/>
              </a:buClr>
              <a:buSzPts val="1200"/>
              <a:buChar char="■"/>
              <a:defRPr sz="1200">
                <a:solidFill>
                  <a:schemeClr val="lt1"/>
                </a:solidFill>
              </a:defRPr>
            </a:lvl6pPr>
            <a:lvl7pPr indent="-304800" lvl="6" marL="3200400" rtl="0" algn="l">
              <a:lnSpc>
                <a:spcPct val="115000"/>
              </a:lnSpc>
              <a:spcBef>
                <a:spcPts val="1600"/>
              </a:spcBef>
              <a:spcAft>
                <a:spcPts val="0"/>
              </a:spcAft>
              <a:buClr>
                <a:schemeClr val="lt1"/>
              </a:buClr>
              <a:buSzPts val="1200"/>
              <a:buChar char="●"/>
              <a:defRPr sz="1200">
                <a:solidFill>
                  <a:schemeClr val="lt1"/>
                </a:solidFill>
              </a:defRPr>
            </a:lvl7pPr>
            <a:lvl8pPr indent="-304800" lvl="7" marL="3657600" rtl="0" algn="l">
              <a:lnSpc>
                <a:spcPct val="115000"/>
              </a:lnSpc>
              <a:spcBef>
                <a:spcPts val="1600"/>
              </a:spcBef>
              <a:spcAft>
                <a:spcPts val="0"/>
              </a:spcAft>
              <a:buClr>
                <a:schemeClr val="lt1"/>
              </a:buClr>
              <a:buSzPts val="1200"/>
              <a:buChar char="○"/>
              <a:defRPr sz="1200">
                <a:solidFill>
                  <a:schemeClr val="lt1"/>
                </a:solidFill>
              </a:defRPr>
            </a:lvl8pPr>
            <a:lvl9pPr indent="-304800" lvl="8" marL="4114800" rtl="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86" name="Google Shape;86;p2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7" name="Shape 87"/>
        <p:cNvGrpSpPr/>
        <p:nvPr/>
      </p:nvGrpSpPr>
      <p:grpSpPr>
        <a:xfrm>
          <a:off x="0" y="0"/>
          <a:ext cx="0" cy="0"/>
          <a:chOff x="0" y="0"/>
          <a:chExt cx="0" cy="0"/>
        </a:xfrm>
      </p:grpSpPr>
      <p:sp>
        <p:nvSpPr>
          <p:cNvPr id="88" name="Google Shape;88;p21"/>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6000"/>
              <a:buNone/>
              <a:defRPr sz="6000"/>
            </a:lvl1pPr>
            <a:lvl2pPr lvl="1" rtl="0" algn="l">
              <a:lnSpc>
                <a:spcPct val="100000"/>
              </a:lnSpc>
              <a:spcBef>
                <a:spcPts val="0"/>
              </a:spcBef>
              <a:spcAft>
                <a:spcPts val="0"/>
              </a:spcAft>
              <a:buSzPts val="6000"/>
              <a:buNone/>
              <a:defRPr sz="6000"/>
            </a:lvl2pPr>
            <a:lvl3pPr lvl="2" rtl="0" algn="l">
              <a:lnSpc>
                <a:spcPct val="100000"/>
              </a:lnSpc>
              <a:spcBef>
                <a:spcPts val="0"/>
              </a:spcBef>
              <a:spcAft>
                <a:spcPts val="0"/>
              </a:spcAft>
              <a:buSzPts val="6000"/>
              <a:buNone/>
              <a:defRPr sz="6000"/>
            </a:lvl3pPr>
            <a:lvl4pPr lvl="3" rtl="0" algn="l">
              <a:lnSpc>
                <a:spcPct val="100000"/>
              </a:lnSpc>
              <a:spcBef>
                <a:spcPts val="0"/>
              </a:spcBef>
              <a:spcAft>
                <a:spcPts val="0"/>
              </a:spcAft>
              <a:buSzPts val="6000"/>
              <a:buNone/>
              <a:defRPr sz="6000"/>
            </a:lvl4pPr>
            <a:lvl5pPr lvl="4" rtl="0" algn="l">
              <a:lnSpc>
                <a:spcPct val="100000"/>
              </a:lnSpc>
              <a:spcBef>
                <a:spcPts val="0"/>
              </a:spcBef>
              <a:spcAft>
                <a:spcPts val="0"/>
              </a:spcAft>
              <a:buSzPts val="6000"/>
              <a:buNone/>
              <a:defRPr sz="6000"/>
            </a:lvl5pPr>
            <a:lvl6pPr lvl="5" rtl="0" algn="l">
              <a:lnSpc>
                <a:spcPct val="100000"/>
              </a:lnSpc>
              <a:spcBef>
                <a:spcPts val="0"/>
              </a:spcBef>
              <a:spcAft>
                <a:spcPts val="0"/>
              </a:spcAft>
              <a:buSzPts val="6000"/>
              <a:buNone/>
              <a:defRPr sz="6000"/>
            </a:lvl6pPr>
            <a:lvl7pPr lvl="6" rtl="0" algn="l">
              <a:lnSpc>
                <a:spcPct val="100000"/>
              </a:lnSpc>
              <a:spcBef>
                <a:spcPts val="0"/>
              </a:spcBef>
              <a:spcAft>
                <a:spcPts val="0"/>
              </a:spcAft>
              <a:buSzPts val="6000"/>
              <a:buNone/>
              <a:defRPr sz="6000"/>
            </a:lvl7pPr>
            <a:lvl8pPr lvl="7" rtl="0" algn="l">
              <a:lnSpc>
                <a:spcPct val="100000"/>
              </a:lnSpc>
              <a:spcBef>
                <a:spcPts val="0"/>
              </a:spcBef>
              <a:spcAft>
                <a:spcPts val="0"/>
              </a:spcAft>
              <a:buSzPts val="6000"/>
              <a:buNone/>
              <a:defRPr sz="6000"/>
            </a:lvl8pPr>
            <a:lvl9pPr lvl="8" rtl="0" algn="l">
              <a:lnSpc>
                <a:spcPct val="100000"/>
              </a:lnSpc>
              <a:spcBef>
                <a:spcPts val="0"/>
              </a:spcBef>
              <a:spcAft>
                <a:spcPts val="0"/>
              </a:spcAft>
              <a:buSzPts val="6000"/>
              <a:buNone/>
              <a:defRPr sz="6000"/>
            </a:lvl9pPr>
          </a:lstStyle>
          <a:p/>
        </p:txBody>
      </p:sp>
      <p:sp>
        <p:nvSpPr>
          <p:cNvPr id="89" name="Google Shape;89;p2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2"/>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2" name="Google Shape;92;p22"/>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3" name="Google Shape;93;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4200"/>
              <a:buNone/>
              <a:defRPr sz="4200">
                <a:solidFill>
                  <a:schemeClr val="dk2"/>
                </a:solidFill>
              </a:defRPr>
            </a:lvl1pPr>
            <a:lvl2pPr lvl="1" rtl="0" algn="ctr">
              <a:lnSpc>
                <a:spcPct val="100000"/>
              </a:lnSpc>
              <a:spcBef>
                <a:spcPts val="0"/>
              </a:spcBef>
              <a:spcAft>
                <a:spcPts val="0"/>
              </a:spcAft>
              <a:buClr>
                <a:schemeClr val="dk2"/>
              </a:buClr>
              <a:buSzPts val="4200"/>
              <a:buNone/>
              <a:defRPr sz="4200">
                <a:solidFill>
                  <a:schemeClr val="dk2"/>
                </a:solidFill>
              </a:defRPr>
            </a:lvl2pPr>
            <a:lvl3pPr lvl="2" rtl="0" algn="ctr">
              <a:lnSpc>
                <a:spcPct val="100000"/>
              </a:lnSpc>
              <a:spcBef>
                <a:spcPts val="0"/>
              </a:spcBef>
              <a:spcAft>
                <a:spcPts val="0"/>
              </a:spcAft>
              <a:buClr>
                <a:schemeClr val="dk2"/>
              </a:buClr>
              <a:buSzPts val="4200"/>
              <a:buNone/>
              <a:defRPr sz="4200">
                <a:solidFill>
                  <a:schemeClr val="dk2"/>
                </a:solidFill>
              </a:defRPr>
            </a:lvl3pPr>
            <a:lvl4pPr lvl="3" rtl="0" algn="ctr">
              <a:lnSpc>
                <a:spcPct val="100000"/>
              </a:lnSpc>
              <a:spcBef>
                <a:spcPts val="0"/>
              </a:spcBef>
              <a:spcAft>
                <a:spcPts val="0"/>
              </a:spcAft>
              <a:buClr>
                <a:schemeClr val="dk2"/>
              </a:buClr>
              <a:buSzPts val="4200"/>
              <a:buNone/>
              <a:defRPr sz="4200">
                <a:solidFill>
                  <a:schemeClr val="dk2"/>
                </a:solidFill>
              </a:defRPr>
            </a:lvl4pPr>
            <a:lvl5pPr lvl="4" rtl="0" algn="ctr">
              <a:lnSpc>
                <a:spcPct val="100000"/>
              </a:lnSpc>
              <a:spcBef>
                <a:spcPts val="0"/>
              </a:spcBef>
              <a:spcAft>
                <a:spcPts val="0"/>
              </a:spcAft>
              <a:buClr>
                <a:schemeClr val="dk2"/>
              </a:buClr>
              <a:buSzPts val="4200"/>
              <a:buNone/>
              <a:defRPr sz="4200">
                <a:solidFill>
                  <a:schemeClr val="dk2"/>
                </a:solidFill>
              </a:defRPr>
            </a:lvl5pPr>
            <a:lvl6pPr lvl="5" rtl="0" algn="ctr">
              <a:lnSpc>
                <a:spcPct val="100000"/>
              </a:lnSpc>
              <a:spcBef>
                <a:spcPts val="0"/>
              </a:spcBef>
              <a:spcAft>
                <a:spcPts val="0"/>
              </a:spcAft>
              <a:buClr>
                <a:schemeClr val="dk2"/>
              </a:buClr>
              <a:buSzPts val="4200"/>
              <a:buNone/>
              <a:defRPr sz="4200">
                <a:solidFill>
                  <a:schemeClr val="dk2"/>
                </a:solidFill>
              </a:defRPr>
            </a:lvl6pPr>
            <a:lvl7pPr lvl="6" rtl="0" algn="ctr">
              <a:lnSpc>
                <a:spcPct val="100000"/>
              </a:lnSpc>
              <a:spcBef>
                <a:spcPts val="0"/>
              </a:spcBef>
              <a:spcAft>
                <a:spcPts val="0"/>
              </a:spcAft>
              <a:buClr>
                <a:schemeClr val="dk2"/>
              </a:buClr>
              <a:buSzPts val="4200"/>
              <a:buNone/>
              <a:defRPr sz="4200">
                <a:solidFill>
                  <a:schemeClr val="dk2"/>
                </a:solidFill>
              </a:defRPr>
            </a:lvl7pPr>
            <a:lvl8pPr lvl="7" rtl="0" algn="ctr">
              <a:lnSpc>
                <a:spcPct val="100000"/>
              </a:lnSpc>
              <a:spcBef>
                <a:spcPts val="0"/>
              </a:spcBef>
              <a:spcAft>
                <a:spcPts val="0"/>
              </a:spcAft>
              <a:buClr>
                <a:schemeClr val="dk2"/>
              </a:buClr>
              <a:buSzPts val="4200"/>
              <a:buNone/>
              <a:defRPr sz="4200">
                <a:solidFill>
                  <a:schemeClr val="dk2"/>
                </a:solidFill>
              </a:defRPr>
            </a:lvl8pPr>
            <a:lvl9pPr lvl="8" rtl="0" algn="ctr">
              <a:lnSpc>
                <a:spcPct val="100000"/>
              </a:lnSpc>
              <a:spcBef>
                <a:spcPts val="0"/>
              </a:spcBef>
              <a:spcAft>
                <a:spcPts val="0"/>
              </a:spcAft>
              <a:buClr>
                <a:schemeClr val="dk2"/>
              </a:buClr>
              <a:buSzPts val="4200"/>
              <a:buNone/>
              <a:defRPr sz="4200">
                <a:solidFill>
                  <a:schemeClr val="dk2"/>
                </a:solidFill>
              </a:defRPr>
            </a:lvl9pPr>
          </a:lstStyle>
          <a:p/>
        </p:txBody>
      </p:sp>
      <p:sp>
        <p:nvSpPr>
          <p:cNvPr id="94" name="Google Shape;94;p22"/>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1600"/>
              </a:spcBef>
              <a:spcAft>
                <a:spcPts val="0"/>
              </a:spcAft>
              <a:buClr>
                <a:schemeClr val="lt1"/>
              </a:buClr>
              <a:buSzPts val="1400"/>
              <a:buChar char="○"/>
              <a:defRPr>
                <a:solidFill>
                  <a:schemeClr val="lt1"/>
                </a:solidFill>
              </a:defRPr>
            </a:lvl2pPr>
            <a:lvl3pPr indent="-317500" lvl="2" marL="1371600" rtl="0" algn="l">
              <a:lnSpc>
                <a:spcPct val="115000"/>
              </a:lnSpc>
              <a:spcBef>
                <a:spcPts val="1600"/>
              </a:spcBef>
              <a:spcAft>
                <a:spcPts val="0"/>
              </a:spcAft>
              <a:buClr>
                <a:schemeClr val="lt1"/>
              </a:buClr>
              <a:buSzPts val="1400"/>
              <a:buChar char="■"/>
              <a:defRPr>
                <a:solidFill>
                  <a:schemeClr val="lt1"/>
                </a:solidFill>
              </a:defRPr>
            </a:lvl3pPr>
            <a:lvl4pPr indent="-317500" lvl="3" marL="1828800" rtl="0" algn="l">
              <a:lnSpc>
                <a:spcPct val="115000"/>
              </a:lnSpc>
              <a:spcBef>
                <a:spcPts val="1600"/>
              </a:spcBef>
              <a:spcAft>
                <a:spcPts val="0"/>
              </a:spcAft>
              <a:buClr>
                <a:schemeClr val="lt1"/>
              </a:buClr>
              <a:buSzPts val="1400"/>
              <a:buChar char="●"/>
              <a:defRPr>
                <a:solidFill>
                  <a:schemeClr val="lt1"/>
                </a:solidFill>
              </a:defRPr>
            </a:lvl4pPr>
            <a:lvl5pPr indent="-317500" lvl="4" marL="2286000" rtl="0" algn="l">
              <a:lnSpc>
                <a:spcPct val="115000"/>
              </a:lnSpc>
              <a:spcBef>
                <a:spcPts val="1600"/>
              </a:spcBef>
              <a:spcAft>
                <a:spcPts val="0"/>
              </a:spcAft>
              <a:buClr>
                <a:schemeClr val="lt1"/>
              </a:buClr>
              <a:buSzPts val="1400"/>
              <a:buChar char="○"/>
              <a:defRPr>
                <a:solidFill>
                  <a:schemeClr val="lt1"/>
                </a:solidFill>
              </a:defRPr>
            </a:lvl5pPr>
            <a:lvl6pPr indent="-317500" lvl="5" marL="2743200" rtl="0" algn="l">
              <a:lnSpc>
                <a:spcPct val="115000"/>
              </a:lnSpc>
              <a:spcBef>
                <a:spcPts val="1600"/>
              </a:spcBef>
              <a:spcAft>
                <a:spcPts val="0"/>
              </a:spcAft>
              <a:buClr>
                <a:schemeClr val="lt1"/>
              </a:buClr>
              <a:buSzPts val="1400"/>
              <a:buChar char="■"/>
              <a:defRPr>
                <a:solidFill>
                  <a:schemeClr val="lt1"/>
                </a:solidFill>
              </a:defRPr>
            </a:lvl6pPr>
            <a:lvl7pPr indent="-317500" lvl="6" marL="3200400" rtl="0" algn="l">
              <a:lnSpc>
                <a:spcPct val="115000"/>
              </a:lnSpc>
              <a:spcBef>
                <a:spcPts val="1600"/>
              </a:spcBef>
              <a:spcAft>
                <a:spcPts val="0"/>
              </a:spcAft>
              <a:buClr>
                <a:schemeClr val="lt1"/>
              </a:buClr>
              <a:buSzPts val="1400"/>
              <a:buChar char="●"/>
              <a:defRPr>
                <a:solidFill>
                  <a:schemeClr val="lt1"/>
                </a:solidFill>
              </a:defRPr>
            </a:lvl7pPr>
            <a:lvl8pPr indent="-317500" lvl="7" marL="3657600" rtl="0" algn="l">
              <a:lnSpc>
                <a:spcPct val="115000"/>
              </a:lnSpc>
              <a:spcBef>
                <a:spcPts val="1600"/>
              </a:spcBef>
              <a:spcAft>
                <a:spcPts val="0"/>
              </a:spcAft>
              <a:buClr>
                <a:schemeClr val="lt1"/>
              </a:buClr>
              <a:buSzPts val="1400"/>
              <a:buChar char="○"/>
              <a:defRPr>
                <a:solidFill>
                  <a:schemeClr val="lt1"/>
                </a:solidFill>
              </a:defRPr>
            </a:lvl8pPr>
            <a:lvl9pPr indent="-317500" lvl="8" marL="4114800" rtl="0" algn="l">
              <a:lnSpc>
                <a:spcPct val="115000"/>
              </a:lnSpc>
              <a:spcBef>
                <a:spcPts val="1600"/>
              </a:spcBef>
              <a:spcAft>
                <a:spcPts val="1600"/>
              </a:spcAft>
              <a:buClr>
                <a:schemeClr val="lt1"/>
              </a:buClr>
              <a:buSzPts val="1400"/>
              <a:buChar char="■"/>
              <a:defRPr>
                <a:solidFill>
                  <a:schemeClr val="lt1"/>
                </a:solidFill>
              </a:defRPr>
            </a:lvl9pPr>
          </a:lstStyle>
          <a:p/>
        </p:txBody>
      </p:sp>
      <p:sp>
        <p:nvSpPr>
          <p:cNvPr id="96" name="Google Shape;96;p2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sp>
        <p:nvSpPr>
          <p:cNvPr id="98" name="Google Shape;98;p2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99" name="Google Shape;99;p23"/>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100" name="Google Shape;100;p23"/>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Clr>
                <a:schemeClr val="lt1"/>
              </a:buClr>
              <a:buSzPts val="1200"/>
              <a:buNone/>
              <a:defRPr sz="1200">
                <a:solidFill>
                  <a:schemeClr val="lt1"/>
                </a:solidFill>
              </a:defRPr>
            </a:lvl1pPr>
          </a:lstStyle>
          <a:p/>
        </p:txBody>
      </p:sp>
      <p:sp>
        <p:nvSpPr>
          <p:cNvPr id="101" name="Google Shape;101;p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 White">
  <p:cSld name="BIG_NUMBER">
    <p:bg>
      <p:bgPr>
        <a:solidFill>
          <a:srgbClr val="FFFFFF"/>
        </a:solidFill>
      </p:bgPr>
    </p:bg>
    <p:spTree>
      <p:nvGrpSpPr>
        <p:cNvPr id="102" name="Shape 102"/>
        <p:cNvGrpSpPr/>
        <p:nvPr/>
      </p:nvGrpSpPr>
      <p:grpSpPr>
        <a:xfrm>
          <a:off x="0" y="0"/>
          <a:ext cx="0" cy="0"/>
          <a:chOff x="0" y="0"/>
          <a:chExt cx="0" cy="0"/>
        </a:xfrm>
      </p:grpSpPr>
      <p:sp>
        <p:nvSpPr>
          <p:cNvPr id="103" name="Google Shape;103;p24"/>
          <p:cNvSpPr txBox="1"/>
          <p:nvPr>
            <p:ph idx="1" type="subTitle"/>
          </p:nvPr>
        </p:nvSpPr>
        <p:spPr>
          <a:xfrm>
            <a:off x="852104" y="4234225"/>
            <a:ext cx="3975000" cy="2544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600">
                <a:solidFill>
                  <a:srgbClr val="B7B7B7"/>
                </a:solidFill>
              </a:defRPr>
            </a:lvl1pPr>
            <a:lvl2pPr lvl="1" rtl="0" algn="l">
              <a:lnSpc>
                <a:spcPct val="115000"/>
              </a:lnSpc>
              <a:spcBef>
                <a:spcPts val="1600"/>
              </a:spcBef>
              <a:spcAft>
                <a:spcPts val="0"/>
              </a:spcAft>
              <a:buSzPts val="1400"/>
              <a:buNone/>
              <a:defRPr>
                <a:solidFill>
                  <a:srgbClr val="B7B7B7"/>
                </a:solidFill>
              </a:defRPr>
            </a:lvl2pPr>
            <a:lvl3pPr lvl="2" rtl="0" algn="l">
              <a:lnSpc>
                <a:spcPct val="115000"/>
              </a:lnSpc>
              <a:spcBef>
                <a:spcPts val="1600"/>
              </a:spcBef>
              <a:spcAft>
                <a:spcPts val="0"/>
              </a:spcAft>
              <a:buSzPts val="1400"/>
              <a:buNone/>
              <a:defRPr>
                <a:solidFill>
                  <a:srgbClr val="B7B7B7"/>
                </a:solidFill>
              </a:defRPr>
            </a:lvl3pPr>
            <a:lvl4pPr lvl="3" rtl="0" algn="l">
              <a:lnSpc>
                <a:spcPct val="115000"/>
              </a:lnSpc>
              <a:spcBef>
                <a:spcPts val="1600"/>
              </a:spcBef>
              <a:spcAft>
                <a:spcPts val="0"/>
              </a:spcAft>
              <a:buSzPts val="1400"/>
              <a:buNone/>
              <a:defRPr>
                <a:solidFill>
                  <a:srgbClr val="B7B7B7"/>
                </a:solidFill>
              </a:defRPr>
            </a:lvl4pPr>
            <a:lvl5pPr lvl="4" rtl="0" algn="l">
              <a:lnSpc>
                <a:spcPct val="115000"/>
              </a:lnSpc>
              <a:spcBef>
                <a:spcPts val="1600"/>
              </a:spcBef>
              <a:spcAft>
                <a:spcPts val="0"/>
              </a:spcAft>
              <a:buSzPts val="1400"/>
              <a:buNone/>
              <a:defRPr>
                <a:solidFill>
                  <a:srgbClr val="B7B7B7"/>
                </a:solidFill>
              </a:defRPr>
            </a:lvl5pPr>
            <a:lvl6pPr lvl="5" rtl="0" algn="l">
              <a:lnSpc>
                <a:spcPct val="115000"/>
              </a:lnSpc>
              <a:spcBef>
                <a:spcPts val="1600"/>
              </a:spcBef>
              <a:spcAft>
                <a:spcPts val="0"/>
              </a:spcAft>
              <a:buSzPts val="1400"/>
              <a:buNone/>
              <a:defRPr>
                <a:solidFill>
                  <a:srgbClr val="B7B7B7"/>
                </a:solidFill>
              </a:defRPr>
            </a:lvl6pPr>
            <a:lvl7pPr lvl="6" rtl="0" algn="l">
              <a:lnSpc>
                <a:spcPct val="115000"/>
              </a:lnSpc>
              <a:spcBef>
                <a:spcPts val="1600"/>
              </a:spcBef>
              <a:spcAft>
                <a:spcPts val="0"/>
              </a:spcAft>
              <a:buSzPts val="1400"/>
              <a:buNone/>
              <a:defRPr>
                <a:solidFill>
                  <a:srgbClr val="B7B7B7"/>
                </a:solidFill>
              </a:defRPr>
            </a:lvl7pPr>
            <a:lvl8pPr lvl="7" rtl="0" algn="l">
              <a:lnSpc>
                <a:spcPct val="115000"/>
              </a:lnSpc>
              <a:spcBef>
                <a:spcPts val="1600"/>
              </a:spcBef>
              <a:spcAft>
                <a:spcPts val="0"/>
              </a:spcAft>
              <a:buSzPts val="1400"/>
              <a:buNone/>
              <a:defRPr>
                <a:solidFill>
                  <a:srgbClr val="B7B7B7"/>
                </a:solidFill>
              </a:defRPr>
            </a:lvl8pPr>
            <a:lvl9pPr lvl="8" rtl="0" algn="l">
              <a:lnSpc>
                <a:spcPct val="115000"/>
              </a:lnSpc>
              <a:spcBef>
                <a:spcPts val="1600"/>
              </a:spcBef>
              <a:spcAft>
                <a:spcPts val="1600"/>
              </a:spcAft>
              <a:buSzPts val="1400"/>
              <a:buNone/>
              <a:defRPr>
                <a:solidFill>
                  <a:srgbClr val="B7B7B7"/>
                </a:solidFill>
              </a:defRPr>
            </a:lvl9pPr>
          </a:lstStyle>
          <a:p/>
        </p:txBody>
      </p:sp>
      <p:sp>
        <p:nvSpPr>
          <p:cNvPr id="104" name="Google Shape;104;p24"/>
          <p:cNvSpPr txBox="1"/>
          <p:nvPr>
            <p:ph idx="12" type="sldNum"/>
          </p:nvPr>
        </p:nvSpPr>
        <p:spPr>
          <a:xfrm>
            <a:off x="7542316" y="246173"/>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rgbClr val="D7D7D7"/>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it"/>
              <a:t>‹#›</a:t>
            </a:fld>
            <a:endParaRPr/>
          </a:p>
        </p:txBody>
      </p:sp>
      <p:sp>
        <p:nvSpPr>
          <p:cNvPr id="105" name="Google Shape;105;p24"/>
          <p:cNvSpPr txBox="1"/>
          <p:nvPr>
            <p:ph type="title"/>
          </p:nvPr>
        </p:nvSpPr>
        <p:spPr>
          <a:xfrm>
            <a:off x="826802" y="2206949"/>
            <a:ext cx="6862200" cy="640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200"/>
              <a:buNone/>
              <a:defRPr sz="3400">
                <a:solidFill>
                  <a:srgbClr val="4285F3"/>
                </a:solidFill>
              </a:defRPr>
            </a:lvl1pPr>
            <a:lvl2pPr lvl="1" rtl="0" algn="l">
              <a:lnSpc>
                <a:spcPct val="100000"/>
              </a:lnSpc>
              <a:spcBef>
                <a:spcPts val="0"/>
              </a:spcBef>
              <a:spcAft>
                <a:spcPts val="0"/>
              </a:spcAft>
              <a:buSzPts val="3200"/>
              <a:buNone/>
              <a:defRPr sz="3400">
                <a:solidFill>
                  <a:srgbClr val="4285F3"/>
                </a:solidFill>
              </a:defRPr>
            </a:lvl2pPr>
            <a:lvl3pPr lvl="2" rtl="0" algn="l">
              <a:lnSpc>
                <a:spcPct val="100000"/>
              </a:lnSpc>
              <a:spcBef>
                <a:spcPts val="0"/>
              </a:spcBef>
              <a:spcAft>
                <a:spcPts val="0"/>
              </a:spcAft>
              <a:buSzPts val="3200"/>
              <a:buNone/>
              <a:defRPr sz="3400">
                <a:solidFill>
                  <a:srgbClr val="4285F3"/>
                </a:solidFill>
              </a:defRPr>
            </a:lvl3pPr>
            <a:lvl4pPr lvl="3" rtl="0" algn="l">
              <a:lnSpc>
                <a:spcPct val="100000"/>
              </a:lnSpc>
              <a:spcBef>
                <a:spcPts val="0"/>
              </a:spcBef>
              <a:spcAft>
                <a:spcPts val="0"/>
              </a:spcAft>
              <a:buSzPts val="3200"/>
              <a:buNone/>
              <a:defRPr sz="3400">
                <a:solidFill>
                  <a:srgbClr val="4285F3"/>
                </a:solidFill>
              </a:defRPr>
            </a:lvl4pPr>
            <a:lvl5pPr lvl="4" rtl="0" algn="l">
              <a:lnSpc>
                <a:spcPct val="100000"/>
              </a:lnSpc>
              <a:spcBef>
                <a:spcPts val="0"/>
              </a:spcBef>
              <a:spcAft>
                <a:spcPts val="0"/>
              </a:spcAft>
              <a:buSzPts val="3200"/>
              <a:buNone/>
              <a:defRPr sz="3400">
                <a:solidFill>
                  <a:srgbClr val="4285F3"/>
                </a:solidFill>
              </a:defRPr>
            </a:lvl5pPr>
            <a:lvl6pPr lvl="5" rtl="0" algn="l">
              <a:lnSpc>
                <a:spcPct val="100000"/>
              </a:lnSpc>
              <a:spcBef>
                <a:spcPts val="0"/>
              </a:spcBef>
              <a:spcAft>
                <a:spcPts val="0"/>
              </a:spcAft>
              <a:buSzPts val="3200"/>
              <a:buNone/>
              <a:defRPr sz="3400">
                <a:solidFill>
                  <a:srgbClr val="4285F3"/>
                </a:solidFill>
              </a:defRPr>
            </a:lvl6pPr>
            <a:lvl7pPr lvl="6" rtl="0" algn="l">
              <a:lnSpc>
                <a:spcPct val="100000"/>
              </a:lnSpc>
              <a:spcBef>
                <a:spcPts val="0"/>
              </a:spcBef>
              <a:spcAft>
                <a:spcPts val="0"/>
              </a:spcAft>
              <a:buSzPts val="3200"/>
              <a:buNone/>
              <a:defRPr sz="3400">
                <a:solidFill>
                  <a:srgbClr val="4285F3"/>
                </a:solidFill>
              </a:defRPr>
            </a:lvl7pPr>
            <a:lvl8pPr lvl="7" rtl="0" algn="l">
              <a:lnSpc>
                <a:spcPct val="100000"/>
              </a:lnSpc>
              <a:spcBef>
                <a:spcPts val="0"/>
              </a:spcBef>
              <a:spcAft>
                <a:spcPts val="0"/>
              </a:spcAft>
              <a:buSzPts val="3200"/>
              <a:buNone/>
              <a:defRPr sz="3400">
                <a:solidFill>
                  <a:srgbClr val="4285F3"/>
                </a:solidFill>
              </a:defRPr>
            </a:lvl8pPr>
            <a:lvl9pPr lvl="8" rtl="0" algn="l">
              <a:lnSpc>
                <a:spcPct val="100000"/>
              </a:lnSpc>
              <a:spcBef>
                <a:spcPts val="0"/>
              </a:spcBef>
              <a:spcAft>
                <a:spcPts val="0"/>
              </a:spcAft>
              <a:buSzPts val="3200"/>
              <a:buNone/>
              <a:defRPr sz="3400">
                <a:solidFill>
                  <a:srgbClr val="4285F3"/>
                </a:solidFill>
              </a:defRPr>
            </a:lvl9pPr>
          </a:lstStyle>
          <a:p/>
        </p:txBody>
      </p:sp>
      <p:sp>
        <p:nvSpPr>
          <p:cNvPr id="106" name="Google Shape;106;p24"/>
          <p:cNvSpPr txBox="1"/>
          <p:nvPr>
            <p:ph idx="2" type="subTitle"/>
          </p:nvPr>
        </p:nvSpPr>
        <p:spPr>
          <a:xfrm>
            <a:off x="852102" y="2038110"/>
            <a:ext cx="6862200" cy="3099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800">
                <a:solidFill>
                  <a:srgbClr val="545454"/>
                </a:solidFill>
                <a:latin typeface="Roboto Mono"/>
                <a:ea typeface="Roboto Mono"/>
                <a:cs typeface="Roboto Mono"/>
                <a:sym typeface="Roboto Mono"/>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
        <p:nvSpPr>
          <p:cNvPr id="107" name="Google Shape;107;p24"/>
          <p:cNvSpPr txBox="1"/>
          <p:nvPr>
            <p:ph idx="3" type="subTitle"/>
          </p:nvPr>
        </p:nvSpPr>
        <p:spPr>
          <a:xfrm>
            <a:off x="844700" y="4125925"/>
            <a:ext cx="3975000" cy="1863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SzPts val="1800"/>
              <a:buNone/>
              <a:defRPr sz="600">
                <a:solidFill>
                  <a:srgbClr val="545454"/>
                </a:solidFill>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EA4335"/>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52" name="Google Shape;52;p13"/>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53" name="Google Shape;53;p1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s://bitrock.it" TargetMode="External"/><Relationship Id="rId9" Type="http://schemas.openxmlformats.org/officeDocument/2006/relationships/image" Target="../media/image6.png"/><Relationship Id="rId5" Type="http://schemas.openxmlformats.org/officeDocument/2006/relationships/hyperlink" Target="https://instagram.com/togerodapp" TargetMode="External"/><Relationship Id="rId6" Type="http://schemas.openxmlformats.org/officeDocument/2006/relationships/hyperlink" Target="https://github.com/clarkstoro" TargetMode="External"/><Relationship Id="rId7" Type="http://schemas.openxmlformats.org/officeDocument/2006/relationships/hyperlink" Target="https://github.com/clarkstoro" TargetMode="External"/><Relationship Id="rId8" Type="http://schemas.openxmlformats.org/officeDocument/2006/relationships/hyperlink" Target="mailto:emanuele.maso97@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hyperlink" Target="https://developer.android.com/privacy-and-security/cryptography#jetpack_security_crypto_librar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1.gif"/><Relationship Id="rId4" Type="http://schemas.openxmlformats.org/officeDocument/2006/relationships/image" Target="../media/image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10.png"/><Relationship Id="rId11" Type="http://schemas.openxmlformats.org/officeDocument/2006/relationships/hyperlink" Target="https://developer.android.com/privacy-and-security/cryptography#jetpack_security_crypto_library" TargetMode="External"/><Relationship Id="rId10" Type="http://schemas.openxmlformats.org/officeDocument/2006/relationships/hyperlink" Target="https://docs.oracle.com/javase%2F7%2Fdocs%2Fapi%2F%2F/java/security/SecureRandom.html" TargetMode="External"/><Relationship Id="rId12" Type="http://schemas.openxmlformats.org/officeDocument/2006/relationships/hyperlink" Target="https://issuetracker.google.com/issues/167977579?pli=1" TargetMode="External"/><Relationship Id="rId9" Type="http://schemas.openxmlformats.org/officeDocument/2006/relationships/hyperlink" Target="https://docs.oracle.com/javase%2F7%2Fdocs%2Fapi%2F%2F/javax/crypto/Cipher.html" TargetMode="External"/><Relationship Id="rId5" Type="http://schemas.openxmlformats.org/officeDocument/2006/relationships/hyperlink" Target="https://en.wikipedia.org/wiki/Symmetric-key_algorithm" TargetMode="External"/><Relationship Id="rId6" Type="http://schemas.openxmlformats.org/officeDocument/2006/relationships/hyperlink" Target="https://en.wikipedia.org/wiki/Public-key_cryptography" TargetMode="External"/><Relationship Id="rId7" Type="http://schemas.openxmlformats.org/officeDocument/2006/relationships/hyperlink" Target="https://en.wikipedia.org/wiki/Galois/Counter_Mode" TargetMode="External"/><Relationship Id="rId8" Type="http://schemas.openxmlformats.org/officeDocument/2006/relationships/hyperlink" Target="https://en.wikipedia.org/wiki/RSA_(cryptosyste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hyperlink" Target="https://github.com/ClarkStoro/AndroidEncryptionExampl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hyperlink" Target="https://bitrock.it" TargetMode="External"/><Relationship Id="rId11" Type="http://schemas.openxmlformats.org/officeDocument/2006/relationships/image" Target="../media/image7.png"/><Relationship Id="rId10" Type="http://schemas.openxmlformats.org/officeDocument/2006/relationships/hyperlink" Target="https://forms.gle/EdhLcFUhJxX9hiBy8" TargetMode="External"/><Relationship Id="rId9" Type="http://schemas.openxmlformats.org/officeDocument/2006/relationships/image" Target="../media/image6.png"/><Relationship Id="rId5" Type="http://schemas.openxmlformats.org/officeDocument/2006/relationships/hyperlink" Target="https://instagram.com/togerodapp" TargetMode="External"/><Relationship Id="rId6" Type="http://schemas.openxmlformats.org/officeDocument/2006/relationships/hyperlink" Target="https://github.com/clarkstoro" TargetMode="External"/><Relationship Id="rId7" Type="http://schemas.openxmlformats.org/officeDocument/2006/relationships/hyperlink" Target="https://github.com/clarkstoro" TargetMode="External"/><Relationship Id="rId8" Type="http://schemas.openxmlformats.org/officeDocument/2006/relationships/hyperlink" Target="mailto:emanuele.maso97@gmai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1" name="Shape 111"/>
        <p:cNvGrpSpPr/>
        <p:nvPr/>
      </p:nvGrpSpPr>
      <p:grpSpPr>
        <a:xfrm>
          <a:off x="0" y="0"/>
          <a:ext cx="0" cy="0"/>
          <a:chOff x="0" y="0"/>
          <a:chExt cx="0" cy="0"/>
        </a:xfrm>
      </p:grpSpPr>
      <p:pic>
        <p:nvPicPr>
          <p:cNvPr id="112" name="Google Shape;112;p25"/>
          <p:cNvPicPr preferRelativeResize="0"/>
          <p:nvPr/>
        </p:nvPicPr>
        <p:blipFill rotWithShape="1">
          <a:blip r:embed="rId3">
            <a:alphaModFix/>
          </a:blip>
          <a:srcRect b="0" l="0" r="0" t="0"/>
          <a:stretch/>
        </p:blipFill>
        <p:spPr>
          <a:xfrm>
            <a:off x="0" y="0"/>
            <a:ext cx="9144000" cy="5143489"/>
          </a:xfrm>
          <a:prstGeom prst="rect">
            <a:avLst/>
          </a:prstGeom>
          <a:noFill/>
          <a:ln>
            <a:noFill/>
          </a:ln>
        </p:spPr>
      </p:pic>
      <p:sp>
        <p:nvSpPr>
          <p:cNvPr id="113" name="Google Shape;113;p25"/>
          <p:cNvSpPr txBox="1"/>
          <p:nvPr/>
        </p:nvSpPr>
        <p:spPr>
          <a:xfrm>
            <a:off x="528350" y="1179675"/>
            <a:ext cx="4043700" cy="6915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3100">
                <a:solidFill>
                  <a:srgbClr val="434343"/>
                </a:solidFill>
                <a:latin typeface="Roboto Medium"/>
                <a:ea typeface="Roboto Medium"/>
                <a:cs typeface="Roboto Medium"/>
                <a:sym typeface="Roboto Medium"/>
              </a:rPr>
              <a:t>Android Cryptography</a:t>
            </a:r>
            <a:endParaRPr i="0" sz="3100" u="none" cap="none" strike="noStrike">
              <a:solidFill>
                <a:srgbClr val="3C4043"/>
              </a:solidFill>
              <a:latin typeface="Roboto Medium"/>
              <a:ea typeface="Roboto Medium"/>
              <a:cs typeface="Roboto Medium"/>
              <a:sym typeface="Roboto Medium"/>
            </a:endParaRPr>
          </a:p>
        </p:txBody>
      </p:sp>
      <p:sp>
        <p:nvSpPr>
          <p:cNvPr id="114" name="Google Shape;114;p25"/>
          <p:cNvSpPr txBox="1"/>
          <p:nvPr/>
        </p:nvSpPr>
        <p:spPr>
          <a:xfrm>
            <a:off x="528350" y="1856300"/>
            <a:ext cx="5176800" cy="4644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1500">
                <a:solidFill>
                  <a:srgbClr val="434343"/>
                </a:solidFill>
                <a:latin typeface="Roboto"/>
                <a:ea typeface="Roboto"/>
                <a:cs typeface="Roboto"/>
                <a:sym typeface="Roboto"/>
              </a:rPr>
              <a:t>Esempi di crittografia in un’app Android</a:t>
            </a:r>
            <a:endParaRPr i="0" sz="1500" u="none" cap="none" strike="noStrike">
              <a:solidFill>
                <a:srgbClr val="3C4043"/>
              </a:solidFill>
              <a:latin typeface="Roboto"/>
              <a:ea typeface="Roboto"/>
              <a:cs typeface="Roboto"/>
              <a:sym typeface="Roboto"/>
            </a:endParaRPr>
          </a:p>
        </p:txBody>
      </p:sp>
      <p:sp>
        <p:nvSpPr>
          <p:cNvPr id="115" name="Google Shape;115;p25"/>
          <p:cNvSpPr txBox="1"/>
          <p:nvPr/>
        </p:nvSpPr>
        <p:spPr>
          <a:xfrm>
            <a:off x="2050350" y="2508000"/>
            <a:ext cx="2945400" cy="1104900"/>
          </a:xfrm>
          <a:prstGeom prst="rect">
            <a:avLst/>
          </a:prstGeom>
          <a:noFill/>
          <a:ln>
            <a:noFill/>
          </a:ln>
        </p:spPr>
        <p:txBody>
          <a:bodyPr anchorCtr="0" anchor="t" bIns="57150" lIns="57150" spcFirstLastPara="1" rIns="57150" wrap="square" tIns="57150">
            <a:noAutofit/>
          </a:bodyPr>
          <a:lstStyle/>
          <a:p>
            <a:pPr indent="0" lvl="0" marL="0" marR="0" rtl="0" algn="l">
              <a:lnSpc>
                <a:spcPct val="150000"/>
              </a:lnSpc>
              <a:spcBef>
                <a:spcPts val="0"/>
              </a:spcBef>
              <a:spcAft>
                <a:spcPts val="0"/>
              </a:spcAft>
              <a:buClr>
                <a:srgbClr val="000000"/>
              </a:buClr>
              <a:buSzPts val="1100"/>
              <a:buFont typeface="Arial"/>
              <a:buNone/>
            </a:pPr>
            <a:r>
              <a:rPr b="1" lang="it" sz="1100">
                <a:solidFill>
                  <a:srgbClr val="434343"/>
                </a:solidFill>
                <a:latin typeface="Roboto"/>
                <a:ea typeface="Roboto"/>
                <a:cs typeface="Roboto"/>
                <a:sym typeface="Roboto"/>
              </a:rPr>
              <a:t>Emanuele Maso</a:t>
            </a:r>
            <a:endParaRPr i="0" sz="1100" u="none" cap="none" strike="noStrike">
              <a:solidFill>
                <a:srgbClr val="4285FA"/>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Mobile Developer </a:t>
            </a:r>
            <a:r>
              <a:rPr lang="it" sz="1100" u="sng">
                <a:solidFill>
                  <a:schemeClr val="hlink"/>
                </a:solidFill>
                <a:latin typeface="Roboto"/>
                <a:ea typeface="Roboto"/>
                <a:cs typeface="Roboto"/>
                <a:sym typeface="Roboto"/>
                <a:hlinkClick r:id="rId4"/>
              </a:rPr>
              <a:t>@Bitrock</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Co-Founder </a:t>
            </a:r>
            <a:r>
              <a:rPr lang="it" sz="1100" u="sng">
                <a:solidFill>
                  <a:schemeClr val="hlink"/>
                </a:solidFill>
                <a:latin typeface="Roboto"/>
                <a:ea typeface="Roboto"/>
                <a:cs typeface="Roboto"/>
                <a:sym typeface="Roboto"/>
                <a:hlinkClick r:id="rId5"/>
              </a:rPr>
              <a:t>@Togerod</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Github </a:t>
            </a:r>
            <a:r>
              <a:rPr i="0" lang="it" sz="1100" u="sng" cap="none" strike="noStrike">
                <a:solidFill>
                  <a:schemeClr val="hlink"/>
                </a:solidFill>
                <a:latin typeface="Roboto"/>
                <a:ea typeface="Roboto"/>
                <a:cs typeface="Roboto"/>
                <a:sym typeface="Roboto"/>
                <a:hlinkClick r:id="rId6"/>
              </a:rPr>
              <a:t>@</a:t>
            </a:r>
            <a:r>
              <a:rPr lang="it" sz="1100" u="sng">
                <a:solidFill>
                  <a:schemeClr val="hlink"/>
                </a:solidFill>
                <a:latin typeface="Roboto"/>
                <a:ea typeface="Roboto"/>
                <a:cs typeface="Roboto"/>
                <a:sym typeface="Roboto"/>
                <a:hlinkClick r:id="rId7"/>
              </a:rPr>
              <a:t>clarkstoro</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Email </a:t>
            </a:r>
            <a:r>
              <a:rPr lang="it" sz="1100" u="sng">
                <a:solidFill>
                  <a:schemeClr val="hlink"/>
                </a:solidFill>
                <a:latin typeface="Roboto"/>
                <a:ea typeface="Roboto"/>
                <a:cs typeface="Roboto"/>
                <a:sym typeface="Roboto"/>
                <a:hlinkClick r:id="rId8"/>
              </a:rPr>
              <a:t>emanuele.maso97@gmail.com</a:t>
            </a:r>
            <a:endParaRPr sz="1100">
              <a:solidFill>
                <a:srgbClr val="434343"/>
              </a:solidFill>
              <a:latin typeface="Roboto"/>
              <a:ea typeface="Roboto"/>
              <a:cs typeface="Roboto"/>
              <a:sym typeface="Roboto"/>
            </a:endParaRPr>
          </a:p>
        </p:txBody>
      </p:sp>
      <p:pic>
        <p:nvPicPr>
          <p:cNvPr id="116" name="Google Shape;116;p25"/>
          <p:cNvPicPr preferRelativeResize="0"/>
          <p:nvPr/>
        </p:nvPicPr>
        <p:blipFill rotWithShape="1">
          <a:blip r:embed="rId9">
            <a:alphaModFix/>
          </a:blip>
          <a:srcRect b="0" l="0" r="0" t="0"/>
          <a:stretch/>
        </p:blipFill>
        <p:spPr>
          <a:xfrm>
            <a:off x="604551" y="2436153"/>
            <a:ext cx="1248600" cy="12486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5" name="Shape 165"/>
        <p:cNvGrpSpPr/>
        <p:nvPr/>
      </p:nvGrpSpPr>
      <p:grpSpPr>
        <a:xfrm>
          <a:off x="0" y="0"/>
          <a:ext cx="0" cy="0"/>
          <a:chOff x="0" y="0"/>
          <a:chExt cx="0" cy="0"/>
        </a:xfrm>
      </p:grpSpPr>
      <p:pic>
        <p:nvPicPr>
          <p:cNvPr id="166" name="Google Shape;166;p34"/>
          <p:cNvPicPr preferRelativeResize="0"/>
          <p:nvPr/>
        </p:nvPicPr>
        <p:blipFill rotWithShape="1">
          <a:blip r:embed="rId3">
            <a:alphaModFix/>
          </a:blip>
          <a:srcRect b="0" l="1505" r="733" t="0"/>
          <a:stretch/>
        </p:blipFill>
        <p:spPr>
          <a:xfrm>
            <a:off x="251263" y="999450"/>
            <a:ext cx="8641476" cy="3144600"/>
          </a:xfrm>
          <a:prstGeom prst="rect">
            <a:avLst/>
          </a:prstGeom>
          <a:noFill/>
          <a:ln>
            <a:noFill/>
          </a:ln>
        </p:spPr>
      </p:pic>
      <p:sp>
        <p:nvSpPr>
          <p:cNvPr id="167" name="Google Shape;167;p34"/>
          <p:cNvSpPr txBox="1"/>
          <p:nvPr/>
        </p:nvSpPr>
        <p:spPr>
          <a:xfrm>
            <a:off x="285750" y="4144050"/>
            <a:ext cx="857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chemeClr val="dk2"/>
                </a:solidFill>
                <a:latin typeface="Roboto"/>
                <a:ea typeface="Roboto"/>
                <a:cs typeface="Roboto"/>
                <a:sym typeface="Roboto"/>
              </a:rPr>
              <a:t>Source: </a:t>
            </a:r>
            <a:r>
              <a:rPr lang="it" u="sng">
                <a:solidFill>
                  <a:srgbClr val="4FC3F7"/>
                </a:solidFill>
                <a:latin typeface="Roboto"/>
                <a:ea typeface="Roboto"/>
                <a:cs typeface="Roboto"/>
                <a:sym typeface="Roboto"/>
                <a:hlinkClick r:id="rId4">
                  <a:extLst>
                    <a:ext uri="{A12FA001-AC4F-418D-AE19-62706E023703}">
                      <ahyp:hlinkClr val="tx"/>
                    </a:ext>
                  </a:extLst>
                </a:hlinkClick>
              </a:rPr>
              <a:t>https://developer.android.com/privacy-and-security/cryptography#jetpack_security_crypto_library</a:t>
            </a:r>
            <a:endParaRPr>
              <a:solidFill>
                <a:schemeClr val="dk2"/>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1" name="Shape 171"/>
        <p:cNvGrpSpPr/>
        <p:nvPr/>
      </p:nvGrpSpPr>
      <p:grpSpPr>
        <a:xfrm>
          <a:off x="0" y="0"/>
          <a:ext cx="0" cy="0"/>
          <a:chOff x="0" y="0"/>
          <a:chExt cx="0" cy="0"/>
        </a:xfrm>
      </p:grpSpPr>
      <p:sp>
        <p:nvSpPr>
          <p:cNvPr id="172" name="Google Shape;172;p35"/>
          <p:cNvSpPr txBox="1"/>
          <p:nvPr/>
        </p:nvSpPr>
        <p:spPr>
          <a:xfrm>
            <a:off x="890250" y="248600"/>
            <a:ext cx="7363500" cy="8577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Demo</a:t>
            </a:r>
            <a:endParaRPr i="0" sz="4000" u="none" cap="none" strike="noStrike">
              <a:solidFill>
                <a:srgbClr val="3C4043"/>
              </a:solidFill>
              <a:latin typeface="Roboto Medium"/>
              <a:ea typeface="Roboto Medium"/>
              <a:cs typeface="Roboto Medium"/>
              <a:sym typeface="Roboto Medium"/>
            </a:endParaRPr>
          </a:p>
        </p:txBody>
      </p:sp>
      <p:pic>
        <p:nvPicPr>
          <p:cNvPr id="173" name="Google Shape;173;p35"/>
          <p:cNvPicPr preferRelativeResize="0"/>
          <p:nvPr/>
        </p:nvPicPr>
        <p:blipFill>
          <a:blip r:embed="rId3">
            <a:alphaModFix/>
          </a:blip>
          <a:stretch>
            <a:fillRect/>
          </a:stretch>
        </p:blipFill>
        <p:spPr>
          <a:xfrm>
            <a:off x="1847638" y="1450275"/>
            <a:ext cx="5448725" cy="2242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7" name="Shape 177"/>
        <p:cNvGrpSpPr/>
        <p:nvPr/>
      </p:nvGrpSpPr>
      <p:grpSpPr>
        <a:xfrm>
          <a:off x="0" y="0"/>
          <a:ext cx="0" cy="0"/>
          <a:chOff x="0" y="0"/>
          <a:chExt cx="0" cy="0"/>
        </a:xfrm>
      </p:grpSpPr>
      <p:pic>
        <p:nvPicPr>
          <p:cNvPr id="178" name="Google Shape;178;p36"/>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79" name="Google Shape;179;p36"/>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Android KeyStore</a:t>
            </a:r>
            <a:endParaRPr i="0" sz="2400" u="none" cap="none" strike="noStrike">
              <a:solidFill>
                <a:srgbClr val="3C4043"/>
              </a:solidFill>
              <a:latin typeface="Roboto Medium"/>
              <a:ea typeface="Roboto Medium"/>
              <a:cs typeface="Roboto Medium"/>
              <a:sym typeface="Roboto Medium"/>
            </a:endParaRPr>
          </a:p>
        </p:txBody>
      </p:sp>
      <p:pic>
        <p:nvPicPr>
          <p:cNvPr id="180" name="Google Shape;180;p36"/>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81" name="Google Shape;181;p36"/>
          <p:cNvSpPr txBox="1"/>
          <p:nvPr/>
        </p:nvSpPr>
        <p:spPr>
          <a:xfrm>
            <a:off x="473650" y="927000"/>
            <a:ext cx="77817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Android KeyStore è un componente crittografico di Android che fornisce un archivio sicuro per la gestione di chiavi crittografiche. È stato introdotto per fornire un ambiente sicuro in cui le applicazioni possono generare, immagazzinare e recuperare chiavi crittografiche senza dover esporre le chiavi direttamente al sistema operativo o ad altre applicazioni.</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Il KeyStore di Android è progettato principalmente per la gestione di coppie di chiavi crittografiche, come chiavi asimmetriche (chiavi pubbliche e private) o chiavi simmetriche.</a:t>
            </a:r>
            <a:endParaRPr sz="1800">
              <a:solidFill>
                <a:schemeClr val="lt2"/>
              </a:solidFill>
              <a:latin typeface="Roboto"/>
              <a:ea typeface="Roboto"/>
              <a:cs typeface="Roboto"/>
              <a:sym typeface="Roboto"/>
            </a:endParaRPr>
          </a:p>
        </p:txBody>
      </p:sp>
      <p:sp>
        <p:nvSpPr>
          <p:cNvPr id="182" name="Google Shape;182;p36"/>
          <p:cNvSpPr txBox="1"/>
          <p:nvPr/>
        </p:nvSpPr>
        <p:spPr>
          <a:xfrm>
            <a:off x="473650" y="2256650"/>
            <a:ext cx="5987100" cy="2495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SzPts val="1100"/>
              <a:buAutoNum type="arabicPeriod"/>
            </a:pPr>
            <a:r>
              <a:rPr b="1" lang="it" sz="1100">
                <a:latin typeface="Roboto"/>
                <a:ea typeface="Roboto"/>
                <a:cs typeface="Roboto"/>
                <a:sym typeface="Roboto"/>
              </a:rPr>
              <a:t>Protezione delle chiavi:</a:t>
            </a:r>
            <a:r>
              <a:rPr lang="it" sz="1100">
                <a:latin typeface="Roboto"/>
                <a:ea typeface="Roboto"/>
                <a:cs typeface="Roboto"/>
                <a:sym typeface="Roboto"/>
              </a:rPr>
              <a:t> il KeyStore fornisce un ambiente sicuro per la gestione delle chiavi. Le chiavi generate all'interno del KeyStore sono protette da attacchi esterni e non possono essere facilmente estratte da un dispositivo senza autorizzazione.</a:t>
            </a:r>
            <a:endParaRPr sz="1100">
              <a:latin typeface="Roboto"/>
              <a:ea typeface="Roboto"/>
              <a:cs typeface="Roboto"/>
              <a:sym typeface="Roboto"/>
            </a:endParaRPr>
          </a:p>
          <a:p>
            <a:pPr indent="-298450" lvl="0" marL="457200" rtl="0" algn="l">
              <a:lnSpc>
                <a:spcPct val="115000"/>
              </a:lnSpc>
              <a:spcBef>
                <a:spcPts val="0"/>
              </a:spcBef>
              <a:spcAft>
                <a:spcPts val="0"/>
              </a:spcAft>
              <a:buSzPts val="1100"/>
              <a:buAutoNum type="arabicPeriod"/>
            </a:pPr>
            <a:r>
              <a:rPr b="1" lang="it" sz="1100">
                <a:latin typeface="Roboto"/>
                <a:ea typeface="Roboto"/>
                <a:cs typeface="Roboto"/>
                <a:sym typeface="Roboto"/>
              </a:rPr>
              <a:t>Integrazione e Crittografia su hardware di sicurezza:</a:t>
            </a:r>
            <a:r>
              <a:rPr lang="it" sz="1100">
                <a:latin typeface="Roboto"/>
                <a:ea typeface="Roboto"/>
                <a:cs typeface="Roboto"/>
                <a:sym typeface="Roboto"/>
              </a:rPr>
              <a:t> su alcuni dispositivi Android, il KeyStore e le sue operazioni possono essere implementati utilizzando hardware di sicurezza, come il modulo di sicurezza Trusted Execution Environment (TEE) e il Secure Element (SE). Ciò migliora ulteriormente la sicurezza delle chiavi, rendendo più difficile l'accesso non autorizzato.</a:t>
            </a:r>
            <a:endParaRPr sz="1100">
              <a:latin typeface="Roboto"/>
              <a:ea typeface="Roboto"/>
              <a:cs typeface="Roboto"/>
              <a:sym typeface="Roboto"/>
            </a:endParaRPr>
          </a:p>
          <a:p>
            <a:pPr indent="-298450" lvl="0" marL="457200" rtl="0" algn="l">
              <a:lnSpc>
                <a:spcPct val="115000"/>
              </a:lnSpc>
              <a:spcBef>
                <a:spcPts val="0"/>
              </a:spcBef>
              <a:spcAft>
                <a:spcPts val="0"/>
              </a:spcAft>
              <a:buSzPts val="1100"/>
              <a:buAutoNum type="arabicPeriod"/>
            </a:pPr>
            <a:r>
              <a:rPr b="1" lang="it" sz="1100">
                <a:latin typeface="Roboto"/>
                <a:ea typeface="Roboto"/>
                <a:cs typeface="Roboto"/>
                <a:sym typeface="Roboto"/>
              </a:rPr>
              <a:t>Separazione tra le applicazioni:</a:t>
            </a:r>
            <a:r>
              <a:rPr lang="it" sz="1100">
                <a:latin typeface="Roboto"/>
                <a:ea typeface="Roboto"/>
                <a:cs typeface="Roboto"/>
                <a:sym typeface="Roboto"/>
              </a:rPr>
              <a:t> il KeyStore offre la possibilità di separare le chiavi tra diverse applicazioni. Ciò significa che una chiave generata da un'applicazione non è direttamente accessibile da un'altra applicazione. Questa separazione contribuisce a mantenere la sicurezza dei dati tra le diverse componenti del sistema.</a:t>
            </a:r>
            <a:endParaRPr sz="1800">
              <a:solidFill>
                <a:schemeClr val="lt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6" name="Shape 186"/>
        <p:cNvGrpSpPr/>
        <p:nvPr/>
      </p:nvGrpSpPr>
      <p:grpSpPr>
        <a:xfrm>
          <a:off x="0" y="0"/>
          <a:ext cx="0" cy="0"/>
          <a:chOff x="0" y="0"/>
          <a:chExt cx="0" cy="0"/>
        </a:xfrm>
      </p:grpSpPr>
      <p:pic>
        <p:nvPicPr>
          <p:cNvPr id="187" name="Google Shape;187;p37"/>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88" name="Google Shape;188;p37"/>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Key Generation</a:t>
            </a:r>
            <a:endParaRPr sz="2400">
              <a:solidFill>
                <a:srgbClr val="3C4043"/>
              </a:solidFill>
              <a:latin typeface="Roboto Medium"/>
              <a:ea typeface="Roboto Medium"/>
              <a:cs typeface="Roboto Medium"/>
              <a:sym typeface="Roboto Medium"/>
            </a:endParaRPr>
          </a:p>
        </p:txBody>
      </p:sp>
      <p:pic>
        <p:nvPicPr>
          <p:cNvPr id="189" name="Google Shape;189;p37"/>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90" name="Google Shape;190;p37"/>
          <p:cNvSpPr txBox="1"/>
          <p:nvPr/>
        </p:nvSpPr>
        <p:spPr>
          <a:xfrm>
            <a:off x="473650" y="927000"/>
            <a:ext cx="77817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È possibile generare e salvare una nuova chiave nel KeyStore tramite le API dedicate. Esse offrono la possibilità di scegliere algoritmo, block mode e padding in base alle esigenze specifiche dell'applicazione e alla sicurezza richiesta.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In fase di generazione chiave è possibile impostare delle configurazioni sulla validità della chiave stessa e configurare delle sicurezze aggiuntive. Un esempio è la richiesta di Autenticazione utente tramite sistemi di blocco impostati nell’OS (biometria, pin, ect.).</a:t>
            </a:r>
            <a:endParaRPr sz="1100">
              <a:latin typeface="Roboto"/>
              <a:ea typeface="Roboto"/>
              <a:cs typeface="Roboto"/>
              <a:sym typeface="Roboto"/>
            </a:endParaRPr>
          </a:p>
        </p:txBody>
      </p:sp>
      <p:sp>
        <p:nvSpPr>
          <p:cNvPr id="191" name="Google Shape;191;p37"/>
          <p:cNvSpPr txBox="1"/>
          <p:nvPr/>
        </p:nvSpPr>
        <p:spPr>
          <a:xfrm>
            <a:off x="473650" y="2213700"/>
            <a:ext cx="5987100" cy="2678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it" sz="1100">
                <a:latin typeface="Roboto"/>
                <a:ea typeface="Roboto"/>
                <a:cs typeface="Roboto"/>
                <a:sym typeface="Roboto"/>
              </a:rPr>
              <a:t>Algoritmo</a:t>
            </a:r>
            <a:r>
              <a:rPr b="1" lang="it" sz="1100">
                <a:latin typeface="Roboto"/>
                <a:ea typeface="Roboto"/>
                <a:cs typeface="Roboto"/>
                <a:sym typeface="Roboto"/>
              </a:rPr>
              <a:t>:</a:t>
            </a:r>
            <a:r>
              <a:rPr lang="it" sz="1100">
                <a:latin typeface="Roboto"/>
                <a:ea typeface="Roboto"/>
                <a:cs typeface="Roboto"/>
                <a:sym typeface="Roboto"/>
              </a:rPr>
              <a:t> supporto ai principali algoritmi per cifratura di chiavi simmetriche e asimmetriche come AES, RSA, etc.</a:t>
            </a:r>
            <a:endParaRPr sz="1100">
              <a:latin typeface="Roboto"/>
              <a:ea typeface="Roboto"/>
              <a:cs typeface="Roboto"/>
              <a:sym typeface="Roboto"/>
            </a:endParaRPr>
          </a:p>
          <a:p>
            <a:pPr indent="0" lvl="0" marL="0" rtl="0" algn="l">
              <a:lnSpc>
                <a:spcPct val="100000"/>
              </a:lnSpc>
              <a:spcBef>
                <a:spcPts val="1200"/>
              </a:spcBef>
              <a:spcAft>
                <a:spcPts val="0"/>
              </a:spcAft>
              <a:buNone/>
            </a:pPr>
            <a:r>
              <a:rPr b="1" lang="it" sz="1100">
                <a:latin typeface="Roboto"/>
                <a:ea typeface="Roboto"/>
                <a:cs typeface="Roboto"/>
                <a:sym typeface="Roboto"/>
              </a:rPr>
              <a:t>Block Mode</a:t>
            </a:r>
            <a:r>
              <a:rPr b="1" lang="it" sz="1100">
                <a:latin typeface="Roboto"/>
                <a:ea typeface="Roboto"/>
                <a:cs typeface="Roboto"/>
                <a:sym typeface="Roboto"/>
              </a:rPr>
              <a:t>:</a:t>
            </a:r>
            <a:r>
              <a:rPr lang="it" sz="1100">
                <a:latin typeface="Roboto"/>
                <a:ea typeface="Roboto"/>
                <a:cs typeface="Roboto"/>
                <a:sym typeface="Roboto"/>
              </a:rPr>
              <a:t> supporto ai più famosi block mode come ECB (Electronic Codebook), CBC (Cipher Block Chaining), CTR (Counter), GCM (Galois/Counter Mode). Nell’esempio proposto vedremo come utilizzare CBC e GCM.</a:t>
            </a:r>
            <a:endParaRPr sz="1100">
              <a:latin typeface="Roboto"/>
              <a:ea typeface="Roboto"/>
              <a:cs typeface="Roboto"/>
              <a:sym typeface="Roboto"/>
            </a:endParaRPr>
          </a:p>
          <a:p>
            <a:pPr indent="0" lvl="0" marL="0" rtl="0" algn="l">
              <a:lnSpc>
                <a:spcPct val="100000"/>
              </a:lnSpc>
              <a:spcBef>
                <a:spcPts val="1200"/>
              </a:spcBef>
              <a:spcAft>
                <a:spcPts val="0"/>
              </a:spcAft>
              <a:buNone/>
            </a:pPr>
            <a:r>
              <a:rPr b="1" lang="it" sz="1100">
                <a:latin typeface="Roboto"/>
                <a:ea typeface="Roboto"/>
                <a:cs typeface="Roboto"/>
                <a:sym typeface="Roboto"/>
              </a:rPr>
              <a:t>Padding</a:t>
            </a:r>
            <a:r>
              <a:rPr b="1" lang="it" sz="1100">
                <a:latin typeface="Roboto"/>
                <a:ea typeface="Roboto"/>
                <a:cs typeface="Roboto"/>
                <a:sym typeface="Roboto"/>
              </a:rPr>
              <a:t>:</a:t>
            </a:r>
            <a:r>
              <a:rPr lang="it" sz="1100">
                <a:latin typeface="Roboto"/>
                <a:ea typeface="Roboto"/>
                <a:cs typeface="Roboto"/>
                <a:sym typeface="Roboto"/>
              </a:rPr>
              <a:t> sulla base del block mode scelto viene scelto il padding. Per CBC useremo PKCS7 e per GCM imposteremo l’assenza di padding.</a:t>
            </a:r>
            <a:endParaRPr sz="1100">
              <a:latin typeface="Roboto"/>
              <a:ea typeface="Roboto"/>
              <a:cs typeface="Roboto"/>
              <a:sym typeface="Roboto"/>
            </a:endParaRPr>
          </a:p>
          <a:p>
            <a:pPr indent="0" lvl="0" marL="0" rtl="0" algn="l">
              <a:lnSpc>
                <a:spcPct val="100000"/>
              </a:lnSpc>
              <a:spcBef>
                <a:spcPts val="1200"/>
              </a:spcBef>
              <a:spcAft>
                <a:spcPts val="1200"/>
              </a:spcAft>
              <a:buNone/>
            </a:pPr>
            <a:r>
              <a:rPr b="1" lang="it" sz="1100">
                <a:latin typeface="Roboto"/>
                <a:ea typeface="Roboto"/>
                <a:cs typeface="Roboto"/>
                <a:sym typeface="Roboto"/>
              </a:rPr>
              <a:t>Biometria</a:t>
            </a:r>
            <a:r>
              <a:rPr lang="it" sz="1100">
                <a:latin typeface="Roboto"/>
                <a:ea typeface="Roboto"/>
                <a:cs typeface="Roboto"/>
                <a:sym typeface="Roboto"/>
              </a:rPr>
              <a:t>: attraverso i metodi </a:t>
            </a:r>
            <a:r>
              <a:rPr lang="it" sz="1100">
                <a:solidFill>
                  <a:srgbClr val="EB5757"/>
                </a:solidFill>
                <a:latin typeface="Roboto"/>
                <a:ea typeface="Roboto"/>
                <a:cs typeface="Roboto"/>
                <a:sym typeface="Roboto"/>
              </a:rPr>
              <a:t>setUserAuthenticationRequired(true) </a:t>
            </a:r>
            <a:r>
              <a:rPr lang="it" sz="1100">
                <a:latin typeface="Roboto"/>
                <a:ea typeface="Roboto"/>
                <a:cs typeface="Roboto"/>
                <a:sym typeface="Roboto"/>
              </a:rPr>
              <a:t>e </a:t>
            </a:r>
            <a:r>
              <a:rPr lang="it" sz="1100">
                <a:solidFill>
                  <a:srgbClr val="EB5757"/>
                </a:solidFill>
                <a:latin typeface="Roboto"/>
                <a:ea typeface="Roboto"/>
                <a:cs typeface="Roboto"/>
                <a:sym typeface="Roboto"/>
              </a:rPr>
              <a:t>setInvalidateByometricEnrollment(false) </a:t>
            </a:r>
            <a:r>
              <a:rPr lang="it" sz="1100">
                <a:latin typeface="Roboto"/>
                <a:ea typeface="Roboto"/>
                <a:cs typeface="Roboto"/>
                <a:sym typeface="Roboto"/>
              </a:rPr>
              <a:t>è possibile configurare lo step di sicurezza aggiuntivo sulla chiave generata. Il secondo metodo è fondamentale, una configurazione errata potrebbe invalidare la chiave e provocare bug insidiosi ed effetti indesiderati all’utente dell’app.</a:t>
            </a:r>
            <a:endParaRPr sz="1100">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5" name="Shape 195"/>
        <p:cNvGrpSpPr/>
        <p:nvPr/>
      </p:nvGrpSpPr>
      <p:grpSpPr>
        <a:xfrm>
          <a:off x="0" y="0"/>
          <a:ext cx="0" cy="0"/>
          <a:chOff x="0" y="0"/>
          <a:chExt cx="0" cy="0"/>
        </a:xfrm>
      </p:grpSpPr>
      <p:pic>
        <p:nvPicPr>
          <p:cNvPr id="196" name="Google Shape;196;p38"/>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197" name="Google Shape;197;p38"/>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Cipher</a:t>
            </a:r>
            <a:endParaRPr i="0" sz="2400" u="none" cap="none" strike="noStrike">
              <a:solidFill>
                <a:srgbClr val="3C4043"/>
              </a:solidFill>
              <a:latin typeface="Roboto Medium"/>
              <a:ea typeface="Roboto Medium"/>
              <a:cs typeface="Roboto Medium"/>
              <a:sym typeface="Roboto Medium"/>
            </a:endParaRPr>
          </a:p>
        </p:txBody>
      </p:sp>
      <p:pic>
        <p:nvPicPr>
          <p:cNvPr id="198" name="Google Shape;198;p38"/>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199" name="Google Shape;199;p38"/>
          <p:cNvSpPr txBox="1"/>
          <p:nvPr/>
        </p:nvSpPr>
        <p:spPr>
          <a:xfrm>
            <a:off x="473650" y="927000"/>
            <a:ext cx="7781700" cy="187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crittografia, un Cipher è un </a:t>
            </a:r>
            <a:r>
              <a:rPr lang="it" sz="1100">
                <a:latin typeface="Roboto"/>
                <a:ea typeface="Roboto"/>
                <a:cs typeface="Roboto"/>
                <a:sym typeface="Roboto"/>
              </a:rPr>
              <a:t>algoritmo</a:t>
            </a:r>
            <a:r>
              <a:rPr lang="it" sz="1100">
                <a:latin typeface="Roboto"/>
                <a:ea typeface="Roboto"/>
                <a:cs typeface="Roboto"/>
                <a:sym typeface="Roboto"/>
              </a:rPr>
              <a:t> che viene utilizzato per cifrare e/o decifrare dati. La cifratura è il processo di trasformazione dei dati in modo che siano illeggibili a meno che non si disponga di una chiave segreta, mentre la decifratura è il processo inverso, ovvero il ripristino dei dati originali dalla loro forma cifrata utilizzando la chiave appropriata.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Prima di utilizzare il </a:t>
            </a:r>
            <a:r>
              <a:rPr lang="it" sz="1100">
                <a:latin typeface="Roboto"/>
                <a:ea typeface="Roboto"/>
                <a:cs typeface="Roboto"/>
                <a:sym typeface="Roboto"/>
              </a:rPr>
              <a:t>Cipher </a:t>
            </a:r>
            <a:r>
              <a:rPr lang="it" sz="1100">
                <a:latin typeface="Roboto"/>
                <a:ea typeface="Roboto"/>
                <a:cs typeface="Roboto"/>
                <a:sym typeface="Roboto"/>
              </a:rPr>
              <a:t>per operazioni di crittografia o decrittografia, è necessario crearne un’istanza utilizzando l’algoritmo scelto (es. “AES/GCM/NoPadding”) e inizializzarlo con la chiave corretta (recuperata o generata da AndroidKeyStore). L'inizializzazione avviene con il metodo </a:t>
            </a:r>
            <a:r>
              <a:rPr lang="it" sz="950">
                <a:solidFill>
                  <a:srgbClr val="EB5757"/>
                </a:solidFill>
                <a:latin typeface="Roboto"/>
                <a:ea typeface="Roboto"/>
                <a:cs typeface="Roboto"/>
                <a:sym typeface="Roboto"/>
              </a:rPr>
              <a:t>init</a:t>
            </a:r>
            <a:r>
              <a:rPr lang="it" sz="1100">
                <a:latin typeface="Roboto"/>
                <a:ea typeface="Roboto"/>
                <a:cs typeface="Roboto"/>
                <a:sym typeface="Roboto"/>
              </a:rPr>
              <a:t> del </a:t>
            </a:r>
            <a:r>
              <a:rPr lang="it" sz="1100">
                <a:latin typeface="Roboto"/>
                <a:ea typeface="Roboto"/>
                <a:cs typeface="Roboto"/>
                <a:sym typeface="Roboto"/>
              </a:rPr>
              <a:t>Cipher</a:t>
            </a:r>
            <a:r>
              <a:rPr lang="it" sz="1100">
                <a:latin typeface="Roboto"/>
                <a:ea typeface="Roboto"/>
                <a:cs typeface="Roboto"/>
                <a:sym typeface="Roboto"/>
              </a:rPr>
              <a:t>, specificando la modalità di operazione (crittografia o decrittografia) e la chiave.</a:t>
            </a:r>
            <a:endParaRPr sz="1100">
              <a:latin typeface="Roboto"/>
              <a:ea typeface="Roboto"/>
              <a:cs typeface="Roboto"/>
              <a:sym typeface="Roboto"/>
            </a:endParaRPr>
          </a:p>
        </p:txBody>
      </p:sp>
      <p:sp>
        <p:nvSpPr>
          <p:cNvPr id="200" name="Google Shape;200;p38"/>
          <p:cNvSpPr txBox="1"/>
          <p:nvPr/>
        </p:nvSpPr>
        <p:spPr>
          <a:xfrm>
            <a:off x="473650" y="2784375"/>
            <a:ext cx="6023700" cy="2209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it" sz="1100">
                <a:latin typeface="Roboto"/>
                <a:ea typeface="Roboto"/>
                <a:cs typeface="Roboto"/>
                <a:sym typeface="Roboto"/>
              </a:rPr>
              <a:t>Initialization</a:t>
            </a:r>
            <a:r>
              <a:rPr b="1" lang="it" sz="1100">
                <a:latin typeface="Roboto"/>
                <a:ea typeface="Roboto"/>
                <a:cs typeface="Roboto"/>
                <a:sym typeface="Roboto"/>
              </a:rPr>
              <a:t> Vector</a:t>
            </a:r>
            <a:endParaRPr b="1" sz="1100">
              <a:latin typeface="Roboto"/>
              <a:ea typeface="Roboto"/>
              <a:cs typeface="Roboto"/>
              <a:sym typeface="Roboto"/>
            </a:endParaRPr>
          </a:p>
          <a:p>
            <a:pPr indent="0" lvl="0" marL="0" rtl="0" algn="l">
              <a:lnSpc>
                <a:spcPct val="115000"/>
              </a:lnSpc>
              <a:spcBef>
                <a:spcPts val="1000"/>
              </a:spcBef>
              <a:spcAft>
                <a:spcPts val="0"/>
              </a:spcAft>
              <a:buNone/>
            </a:pPr>
            <a:r>
              <a:rPr lang="it" sz="1100">
                <a:latin typeface="Roboto"/>
                <a:ea typeface="Roboto"/>
                <a:cs typeface="Roboto"/>
                <a:sym typeface="Roboto"/>
              </a:rPr>
              <a:t>In fase di generazione del Cipher di Decryption in base all’algoritmo potrebbe essere necessario utilizzare Initialization Vector (IV). Esso è un vettore di dati casuale che viene sfruttato insieme alla chiave per migliorare la sicurezza degli algoritmi di crittografia a blocchi, come AES (Advanced Encryption Standard) in modalità CBC o GCM. </a:t>
            </a:r>
            <a:endParaRPr sz="1100">
              <a:latin typeface="Roboto"/>
              <a:ea typeface="Roboto"/>
              <a:cs typeface="Roboto"/>
              <a:sym typeface="Roboto"/>
            </a:endParaRPr>
          </a:p>
          <a:p>
            <a:pPr indent="0" lvl="0" marL="0" rtl="0" algn="l">
              <a:lnSpc>
                <a:spcPct val="115000"/>
              </a:lnSpc>
              <a:spcBef>
                <a:spcPts val="0"/>
              </a:spcBef>
              <a:spcAft>
                <a:spcPts val="0"/>
              </a:spcAft>
              <a:buNone/>
            </a:pPr>
            <a:r>
              <a:rPr lang="it" sz="1100">
                <a:latin typeface="Roboto"/>
                <a:ea typeface="Roboto"/>
                <a:cs typeface="Roboto"/>
                <a:sym typeface="Roboto"/>
              </a:rPr>
              <a:t>Esso va estratto dal Cipher in fase di Encryption e può essere salvato in chiaro e spesso è necessario farlo, poiché IV è parte integrante del processo di Decryption e deve essere disponibile durante questa fase.</a:t>
            </a:r>
            <a:endParaRPr sz="1100">
              <a:latin typeface="Roboto"/>
              <a:ea typeface="Roboto"/>
              <a:cs typeface="Roboto"/>
              <a:sym typeface="Roboto"/>
            </a:endParaRPr>
          </a:p>
          <a:p>
            <a:pPr indent="0" lvl="0" marL="0" rtl="0" algn="l">
              <a:lnSpc>
                <a:spcPct val="115000"/>
              </a:lnSpc>
              <a:spcBef>
                <a:spcPts val="0"/>
              </a:spcBef>
              <a:spcAft>
                <a:spcPts val="0"/>
              </a:spcAft>
              <a:buNone/>
            </a:pPr>
            <a:r>
              <a:rPr lang="it" sz="1100">
                <a:latin typeface="Roboto"/>
                <a:ea typeface="Roboto"/>
                <a:cs typeface="Roboto"/>
                <a:sym typeface="Roboto"/>
              </a:rPr>
              <a:t>Per evitare potenziali attacchi noti è importante utilizzare un nuovo IV per ogni operazione, Cipher di Android con il metodo </a:t>
            </a:r>
            <a:r>
              <a:rPr lang="it" sz="950">
                <a:solidFill>
                  <a:srgbClr val="EB5757"/>
                </a:solidFill>
                <a:latin typeface="Roboto"/>
                <a:ea typeface="Roboto"/>
                <a:cs typeface="Roboto"/>
                <a:sym typeface="Roboto"/>
              </a:rPr>
              <a:t>init </a:t>
            </a:r>
            <a:r>
              <a:rPr lang="it" sz="1100">
                <a:latin typeface="Roboto"/>
                <a:ea typeface="Roboto"/>
                <a:cs typeface="Roboto"/>
                <a:sym typeface="Roboto"/>
              </a:rPr>
              <a:t>si occupa per noi di generare un nuovo IV.</a:t>
            </a:r>
            <a:endParaRPr sz="1100">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4" name="Shape 204"/>
        <p:cNvGrpSpPr/>
        <p:nvPr/>
      </p:nvGrpSpPr>
      <p:grpSpPr>
        <a:xfrm>
          <a:off x="0" y="0"/>
          <a:ext cx="0" cy="0"/>
          <a:chOff x="0" y="0"/>
          <a:chExt cx="0" cy="0"/>
        </a:xfrm>
      </p:grpSpPr>
      <p:pic>
        <p:nvPicPr>
          <p:cNvPr id="205" name="Google Shape;205;p39"/>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206" name="Google Shape;206;p39"/>
          <p:cNvSpPr txBox="1"/>
          <p:nvPr/>
        </p:nvSpPr>
        <p:spPr>
          <a:xfrm>
            <a:off x="473650" y="399250"/>
            <a:ext cx="49182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AES - Encryption / Decryption</a:t>
            </a:r>
            <a:endParaRPr sz="2400">
              <a:solidFill>
                <a:srgbClr val="3C4043"/>
              </a:solidFill>
              <a:latin typeface="Roboto Medium"/>
              <a:ea typeface="Roboto Medium"/>
              <a:cs typeface="Roboto Medium"/>
              <a:sym typeface="Roboto Medium"/>
            </a:endParaRPr>
          </a:p>
        </p:txBody>
      </p:sp>
      <p:pic>
        <p:nvPicPr>
          <p:cNvPr id="207" name="Google Shape;207;p39"/>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208" name="Google Shape;208;p39"/>
          <p:cNvSpPr txBox="1"/>
          <p:nvPr/>
        </p:nvSpPr>
        <p:spPr>
          <a:xfrm>
            <a:off x="473650" y="927000"/>
            <a:ext cx="7781700" cy="202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Le operazioni di Encryption e Decryption vengono eseguite partendo dal Cipher con operation mode corretta e chiamando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a:t>
            </a:r>
            <a:endParaRPr sz="1100">
              <a:latin typeface="Roboto"/>
              <a:ea typeface="Roboto"/>
              <a:cs typeface="Roboto"/>
              <a:sym typeface="Roboto"/>
            </a:endParaRPr>
          </a:p>
          <a:p>
            <a:pPr indent="0" lvl="0" marL="0" rtl="0" algn="l">
              <a:lnSpc>
                <a:spcPct val="115000"/>
              </a:lnSpc>
              <a:spcBef>
                <a:spcPts val="1200"/>
              </a:spcBef>
              <a:spcAft>
                <a:spcPts val="0"/>
              </a:spcAft>
              <a:buNone/>
            </a:pPr>
            <a:r>
              <a:rPr lang="it" sz="1100">
                <a:latin typeface="Roboto"/>
                <a:ea typeface="Roboto"/>
                <a:cs typeface="Roboto"/>
                <a:sym typeface="Roboto"/>
              </a:rPr>
              <a:t>Nell’esempio proposto, dopo aver recuperato il Cipher e aver crittografato il PlainText, vengono calcolati il Base64 di IV e CipherText separatamente. Il risultato finale, composto da IV + CipherText, viene ritornato in due modi diversi: </a:t>
            </a:r>
            <a:endParaRPr sz="1100">
              <a:latin typeface="Roboto"/>
              <a:ea typeface="Roboto"/>
              <a:cs typeface="Roboto"/>
              <a:sym typeface="Roboto"/>
            </a:endParaRPr>
          </a:p>
          <a:p>
            <a:pPr indent="-298450" lvl="0" marL="457200" rtl="0" algn="l">
              <a:lnSpc>
                <a:spcPct val="115000"/>
              </a:lnSpc>
              <a:spcBef>
                <a:spcPts val="1200"/>
              </a:spcBef>
              <a:spcAft>
                <a:spcPts val="0"/>
              </a:spcAft>
              <a:buSzPts val="1100"/>
              <a:buFont typeface="Roboto"/>
              <a:buChar char="●"/>
            </a:pPr>
            <a:r>
              <a:rPr b="1" lang="it" sz="1100">
                <a:latin typeface="Roboto"/>
                <a:ea typeface="Roboto"/>
                <a:cs typeface="Roboto"/>
                <a:sym typeface="Roboto"/>
              </a:rPr>
              <a:t>Append Mode</a:t>
            </a:r>
            <a:r>
              <a:rPr lang="it" sz="1100">
                <a:latin typeface="Roboto"/>
                <a:ea typeface="Roboto"/>
                <a:cs typeface="Roboto"/>
                <a:sym typeface="Roboto"/>
              </a:rPr>
              <a:t>: il risultato è una stringa composta da IV e CipherText. Utilizza un semplice separatore (es. “|||”) per delimitare i due dati.</a:t>
            </a: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b="1" lang="it" sz="1100">
                <a:latin typeface="Roboto"/>
                <a:ea typeface="Roboto"/>
                <a:cs typeface="Roboto"/>
                <a:sym typeface="Roboto"/>
              </a:rPr>
              <a:t>ByteArray Mode</a:t>
            </a:r>
            <a:r>
              <a:rPr lang="it" sz="1100">
                <a:latin typeface="Roboto"/>
                <a:ea typeface="Roboto"/>
                <a:cs typeface="Roboto"/>
                <a:sym typeface="Roboto"/>
              </a:rPr>
              <a:t>:</a:t>
            </a:r>
            <a:r>
              <a:rPr lang="it" sz="1100">
                <a:latin typeface="Roboto"/>
                <a:ea typeface="Roboto"/>
                <a:cs typeface="Roboto"/>
                <a:sym typeface="Roboto"/>
              </a:rPr>
              <a:t> crea un ByteArray composto in sequenza da: spazio occupato da IV, IV, spazio occupato da CipherText, e CipherText.</a:t>
            </a:r>
            <a:endParaRPr sz="1100">
              <a:latin typeface="Roboto"/>
              <a:ea typeface="Roboto"/>
              <a:cs typeface="Roboto"/>
              <a:sym typeface="Roboto"/>
            </a:endParaRPr>
          </a:p>
        </p:txBody>
      </p:sp>
      <p:sp>
        <p:nvSpPr>
          <p:cNvPr id="209" name="Google Shape;209;p39"/>
          <p:cNvSpPr txBox="1"/>
          <p:nvPr/>
        </p:nvSpPr>
        <p:spPr>
          <a:xfrm>
            <a:off x="473650" y="2973988"/>
            <a:ext cx="59778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fase di</a:t>
            </a:r>
            <a:r>
              <a:rPr lang="it" sz="1100">
                <a:latin typeface="Roboto"/>
                <a:ea typeface="Roboto"/>
                <a:cs typeface="Roboto"/>
                <a:sym typeface="Roboto"/>
              </a:rPr>
              <a:t> Decryption vengono recuperate le due informazioni salvate in base al metodo utilizzato: cercando il separatore o leggendo il ByteArray. Il risultato è la rappresentazione di IV e CipherText entrambi in Base64, pronti per essere decodificati.</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Attraverso IV è possibile ora richiedere il Cipher di Decryption e invocare il metodo </a:t>
            </a:r>
            <a:r>
              <a:rPr lang="it" sz="950">
                <a:solidFill>
                  <a:srgbClr val="EB5757"/>
                </a:solidFill>
                <a:latin typeface="Roboto"/>
                <a:ea typeface="Roboto"/>
                <a:cs typeface="Roboto"/>
                <a:sym typeface="Roboto"/>
              </a:rPr>
              <a:t>doFinal </a:t>
            </a:r>
            <a:r>
              <a:rPr lang="it" sz="1100">
                <a:latin typeface="Roboto"/>
                <a:ea typeface="Roboto"/>
                <a:cs typeface="Roboto"/>
                <a:sym typeface="Roboto"/>
              </a:rPr>
              <a:t>per ottenere il </a:t>
            </a:r>
            <a:r>
              <a:rPr lang="it" sz="1100">
                <a:latin typeface="Roboto"/>
                <a:ea typeface="Roboto"/>
                <a:cs typeface="Roboto"/>
                <a:sym typeface="Roboto"/>
              </a:rPr>
              <a:t>PlainText</a:t>
            </a:r>
            <a:r>
              <a:rPr lang="it" sz="1100">
                <a:latin typeface="Roboto"/>
                <a:ea typeface="Roboto"/>
                <a:cs typeface="Roboto"/>
                <a:sym typeface="Roboto"/>
              </a:rPr>
              <a:t> di partenza.</a:t>
            </a:r>
            <a:endParaRPr sz="11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3" name="Shape 213"/>
        <p:cNvGrpSpPr/>
        <p:nvPr/>
      </p:nvGrpSpPr>
      <p:grpSpPr>
        <a:xfrm>
          <a:off x="0" y="0"/>
          <a:ext cx="0" cy="0"/>
          <a:chOff x="0" y="0"/>
          <a:chExt cx="0" cy="0"/>
        </a:xfrm>
      </p:grpSpPr>
      <p:pic>
        <p:nvPicPr>
          <p:cNvPr id="214" name="Google Shape;214;p40"/>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215" name="Google Shape;215;p40"/>
          <p:cNvSpPr txBox="1"/>
          <p:nvPr/>
        </p:nvSpPr>
        <p:spPr>
          <a:xfrm>
            <a:off x="473650" y="399250"/>
            <a:ext cx="48330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RSA - </a:t>
            </a:r>
            <a:r>
              <a:rPr lang="it" sz="2400">
                <a:solidFill>
                  <a:srgbClr val="3C4043"/>
                </a:solidFill>
                <a:latin typeface="Roboto Medium"/>
                <a:ea typeface="Roboto Medium"/>
                <a:cs typeface="Roboto Medium"/>
                <a:sym typeface="Roboto Medium"/>
              </a:rPr>
              <a:t>Encryption / Decryption</a:t>
            </a:r>
            <a:endParaRPr sz="2400">
              <a:solidFill>
                <a:srgbClr val="3C4043"/>
              </a:solidFill>
              <a:latin typeface="Roboto Medium"/>
              <a:ea typeface="Roboto Medium"/>
              <a:cs typeface="Roboto Medium"/>
              <a:sym typeface="Roboto Medium"/>
            </a:endParaRPr>
          </a:p>
        </p:txBody>
      </p:sp>
      <p:pic>
        <p:nvPicPr>
          <p:cNvPr id="216" name="Google Shape;216;p40"/>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217" name="Google Shape;217;p40"/>
          <p:cNvSpPr txBox="1"/>
          <p:nvPr/>
        </p:nvSpPr>
        <p:spPr>
          <a:xfrm>
            <a:off x="473650" y="927000"/>
            <a:ext cx="7781700" cy="183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Le operazioni di Encryption e Decryption vengono eseguite partendo dal Cipher con operation mode corretta e chiamando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a:t>
            </a:r>
            <a:endParaRPr sz="1100">
              <a:latin typeface="Roboto"/>
              <a:ea typeface="Roboto"/>
              <a:cs typeface="Roboto"/>
              <a:sym typeface="Roboto"/>
            </a:endParaRPr>
          </a:p>
          <a:p>
            <a:pPr indent="0" lvl="0" marL="0" rtl="0" algn="l">
              <a:lnSpc>
                <a:spcPct val="115000"/>
              </a:lnSpc>
              <a:spcBef>
                <a:spcPts val="1200"/>
              </a:spcBef>
              <a:spcAft>
                <a:spcPts val="0"/>
              </a:spcAft>
              <a:buNone/>
            </a:pPr>
            <a:r>
              <a:rPr lang="it" sz="1100">
                <a:latin typeface="Roboto"/>
                <a:ea typeface="Roboto"/>
                <a:cs typeface="Roboto"/>
                <a:sym typeface="Roboto"/>
              </a:rPr>
              <a:t>Nell’esempio proposto, dopo aver recuperato il Cipher e aver crittografato il PlainText, viene calcolato il Base64 del CipherText e viene ritornato il risultato.</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In un utilizzo reale la fase di Encryption richiede la Public Key del destinatario dei dati cifrati, viene creato quindi un metodo che data una stringa Base64 di una chiave pubblica si occupa di ritornare l’oggetto </a:t>
            </a:r>
            <a:r>
              <a:rPr lang="it" sz="1100">
                <a:latin typeface="Roboto"/>
                <a:ea typeface="Roboto"/>
                <a:cs typeface="Roboto"/>
                <a:sym typeface="Roboto"/>
              </a:rPr>
              <a:t>Public Key</a:t>
            </a:r>
            <a:r>
              <a:rPr lang="it" sz="1100">
                <a:latin typeface="Roboto"/>
                <a:ea typeface="Roboto"/>
                <a:cs typeface="Roboto"/>
                <a:sym typeface="Roboto"/>
              </a:rPr>
              <a:t> da utilizzare in fase di Encryption.</a:t>
            </a:r>
            <a:endParaRPr sz="1100">
              <a:latin typeface="Roboto"/>
              <a:ea typeface="Roboto"/>
              <a:cs typeface="Roboto"/>
              <a:sym typeface="Roboto"/>
            </a:endParaRPr>
          </a:p>
        </p:txBody>
      </p:sp>
      <p:sp>
        <p:nvSpPr>
          <p:cNvPr id="218" name="Google Shape;218;p40"/>
          <p:cNvSpPr txBox="1"/>
          <p:nvPr/>
        </p:nvSpPr>
        <p:spPr>
          <a:xfrm>
            <a:off x="473650" y="2740988"/>
            <a:ext cx="59778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latin typeface="Roboto"/>
                <a:ea typeface="Roboto"/>
                <a:cs typeface="Roboto"/>
                <a:sym typeface="Roboto"/>
              </a:rPr>
              <a:t>In fase di Decryption il</a:t>
            </a:r>
            <a:r>
              <a:rPr lang="it" sz="1100">
                <a:latin typeface="Roboto"/>
                <a:ea typeface="Roboto"/>
                <a:cs typeface="Roboto"/>
                <a:sym typeface="Roboto"/>
              </a:rPr>
              <a:t> CipherText ricevuto dovrebbe essere un Base64 del dato cifrato con la chiave pubblica del nostro utente.</a:t>
            </a:r>
            <a:r>
              <a:rPr lang="it" sz="1100">
                <a:latin typeface="Roboto"/>
                <a:ea typeface="Roboto"/>
                <a:cs typeface="Roboto"/>
                <a:sym typeface="Roboto"/>
              </a:rPr>
              <a:t> Viene quindi recuperata la chiave privata </a:t>
            </a:r>
            <a:r>
              <a:rPr lang="it" sz="1100">
                <a:latin typeface="Roboto"/>
                <a:ea typeface="Roboto"/>
                <a:cs typeface="Roboto"/>
                <a:sym typeface="Roboto"/>
              </a:rPr>
              <a:t>personale </a:t>
            </a:r>
            <a:r>
              <a:rPr lang="it" sz="1100">
                <a:latin typeface="Roboto"/>
                <a:ea typeface="Roboto"/>
                <a:cs typeface="Roboto"/>
                <a:sym typeface="Roboto"/>
              </a:rPr>
              <a:t>generata inizialmente per condividere la chiave pubblica.</a:t>
            </a:r>
            <a:endParaRPr sz="1100">
              <a:latin typeface="Roboto"/>
              <a:ea typeface="Roboto"/>
              <a:cs typeface="Roboto"/>
              <a:sym typeface="Roboto"/>
            </a:endParaRPr>
          </a:p>
          <a:p>
            <a:pPr indent="0" lvl="0" marL="0" rtl="0" algn="l">
              <a:lnSpc>
                <a:spcPct val="115000"/>
              </a:lnSpc>
              <a:spcBef>
                <a:spcPts val="1200"/>
              </a:spcBef>
              <a:spcAft>
                <a:spcPts val="1200"/>
              </a:spcAft>
              <a:buNone/>
            </a:pPr>
            <a:r>
              <a:rPr lang="it" sz="1100">
                <a:latin typeface="Roboto"/>
                <a:ea typeface="Roboto"/>
                <a:cs typeface="Roboto"/>
                <a:sym typeface="Roboto"/>
              </a:rPr>
              <a:t>Dopo aver ottenuto il Cipher di Decryption è possibile invocare il metodo </a:t>
            </a:r>
            <a:r>
              <a:rPr lang="it" sz="950">
                <a:solidFill>
                  <a:srgbClr val="EB5757"/>
                </a:solidFill>
                <a:latin typeface="Roboto"/>
                <a:ea typeface="Roboto"/>
                <a:cs typeface="Roboto"/>
                <a:sym typeface="Roboto"/>
              </a:rPr>
              <a:t>doFinal</a:t>
            </a:r>
            <a:r>
              <a:rPr lang="it" sz="1100">
                <a:latin typeface="Roboto"/>
                <a:ea typeface="Roboto"/>
                <a:cs typeface="Roboto"/>
                <a:sym typeface="Roboto"/>
              </a:rPr>
              <a:t> per ottenere il PlainText inviato.</a:t>
            </a:r>
            <a:endParaRPr sz="11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2" name="Shape 222"/>
        <p:cNvGrpSpPr/>
        <p:nvPr/>
      </p:nvGrpSpPr>
      <p:grpSpPr>
        <a:xfrm>
          <a:off x="0" y="0"/>
          <a:ext cx="0" cy="0"/>
          <a:chOff x="0" y="0"/>
          <a:chExt cx="0" cy="0"/>
        </a:xfrm>
      </p:grpSpPr>
      <p:pic>
        <p:nvPicPr>
          <p:cNvPr id="223" name="Google Shape;223;p41"/>
          <p:cNvPicPr preferRelativeResize="0"/>
          <p:nvPr/>
        </p:nvPicPr>
        <p:blipFill>
          <a:blip r:embed="rId3">
            <a:alphaModFix/>
          </a:blip>
          <a:stretch>
            <a:fillRect/>
          </a:stretch>
        </p:blipFill>
        <p:spPr>
          <a:xfrm>
            <a:off x="271500" y="220450"/>
            <a:ext cx="4020400" cy="3011250"/>
          </a:xfrm>
          <a:prstGeom prst="rect">
            <a:avLst/>
          </a:prstGeom>
          <a:noFill/>
          <a:ln>
            <a:noFill/>
          </a:ln>
        </p:spPr>
      </p:pic>
      <p:pic>
        <p:nvPicPr>
          <p:cNvPr id="224" name="Google Shape;224;p41"/>
          <p:cNvPicPr preferRelativeResize="0"/>
          <p:nvPr/>
        </p:nvPicPr>
        <p:blipFill>
          <a:blip r:embed="rId4">
            <a:alphaModFix/>
          </a:blip>
          <a:stretch>
            <a:fillRect/>
          </a:stretch>
        </p:blipFill>
        <p:spPr>
          <a:xfrm>
            <a:off x="4648400" y="1793750"/>
            <a:ext cx="4267726" cy="322221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8" name="Shape 228"/>
        <p:cNvGrpSpPr/>
        <p:nvPr/>
      </p:nvGrpSpPr>
      <p:grpSpPr>
        <a:xfrm>
          <a:off x="0" y="0"/>
          <a:ext cx="0" cy="0"/>
          <a:chOff x="0" y="0"/>
          <a:chExt cx="0" cy="0"/>
        </a:xfrm>
      </p:grpSpPr>
      <p:pic>
        <p:nvPicPr>
          <p:cNvPr id="229" name="Google Shape;229;p42"/>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230" name="Google Shape;230;p42"/>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rtl="0" algn="l">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Recap</a:t>
            </a:r>
            <a:endParaRPr i="0" sz="2400" u="none" cap="none" strike="noStrike">
              <a:solidFill>
                <a:srgbClr val="3C4043"/>
              </a:solidFill>
              <a:latin typeface="Roboto Medium"/>
              <a:ea typeface="Roboto Medium"/>
              <a:cs typeface="Roboto Medium"/>
              <a:sym typeface="Roboto Medium"/>
            </a:endParaRPr>
          </a:p>
        </p:txBody>
      </p:sp>
      <p:pic>
        <p:nvPicPr>
          <p:cNvPr id="231" name="Google Shape;231;p42"/>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232" name="Google Shape;232;p42"/>
          <p:cNvSpPr txBox="1"/>
          <p:nvPr/>
        </p:nvSpPr>
        <p:spPr>
          <a:xfrm>
            <a:off x="473650" y="1071600"/>
            <a:ext cx="7781700" cy="3263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SzPts val="1600"/>
              <a:buFont typeface="Roboto"/>
              <a:buChar char="●"/>
            </a:pPr>
            <a:r>
              <a:rPr lang="it" sz="1600">
                <a:latin typeface="Roboto"/>
                <a:ea typeface="Roboto"/>
                <a:cs typeface="Roboto"/>
                <a:sym typeface="Roboto"/>
              </a:rPr>
              <a:t>Concetti base: chiave simmetrica vs asimmetrica</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Demo Project</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AndroidKeyStore e hardware di sicurezza dedicato</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Key Generation simmetriche e asimmetriche: algoritmi, block modes, paddings, biometric configs</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Cipher e Initialization Vector</a:t>
            </a:r>
            <a:endParaRPr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Char char="●"/>
            </a:pPr>
            <a:r>
              <a:rPr lang="it" sz="1600">
                <a:latin typeface="Roboto"/>
                <a:ea typeface="Roboto"/>
                <a:cs typeface="Roboto"/>
                <a:sym typeface="Roboto"/>
              </a:rPr>
              <a:t>Encryption / Decryption:</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AES e RSA</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Salvare </a:t>
            </a:r>
            <a:r>
              <a:rPr lang="it" sz="1600">
                <a:latin typeface="Roboto"/>
                <a:ea typeface="Roboto"/>
                <a:cs typeface="Roboto"/>
                <a:sym typeface="Roboto"/>
              </a:rPr>
              <a:t>Initialization</a:t>
            </a:r>
            <a:r>
              <a:rPr lang="it" sz="1600">
                <a:latin typeface="Roboto"/>
                <a:ea typeface="Roboto"/>
                <a:cs typeface="Roboto"/>
                <a:sym typeface="Roboto"/>
              </a:rPr>
              <a:t> Vector (IV)</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Esempio di Storage</a:t>
            </a:r>
            <a:endParaRPr sz="1600">
              <a:latin typeface="Roboto"/>
              <a:ea typeface="Roboto"/>
              <a:cs typeface="Roboto"/>
              <a:sym typeface="Roboto"/>
            </a:endParaRPr>
          </a:p>
          <a:p>
            <a:pPr indent="-330200" lvl="1" marL="914400" rtl="0" algn="l">
              <a:lnSpc>
                <a:spcPct val="115000"/>
              </a:lnSpc>
              <a:spcBef>
                <a:spcPts val="0"/>
              </a:spcBef>
              <a:spcAft>
                <a:spcPts val="0"/>
              </a:spcAft>
              <a:buSzPts val="1600"/>
              <a:buFont typeface="Roboto"/>
              <a:buChar char="○"/>
            </a:pPr>
            <a:r>
              <a:rPr lang="it" sz="1600">
                <a:latin typeface="Roboto"/>
                <a:ea typeface="Roboto"/>
                <a:cs typeface="Roboto"/>
                <a:sym typeface="Roboto"/>
              </a:rPr>
              <a:t>Chiavi con autenticazione</a:t>
            </a:r>
            <a:endParaRPr sz="16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6" name="Shape 236"/>
        <p:cNvGrpSpPr/>
        <p:nvPr/>
      </p:nvGrpSpPr>
      <p:grpSpPr>
        <a:xfrm>
          <a:off x="0" y="0"/>
          <a:ext cx="0" cy="0"/>
          <a:chOff x="0" y="0"/>
          <a:chExt cx="0" cy="0"/>
        </a:xfrm>
      </p:grpSpPr>
      <p:pic>
        <p:nvPicPr>
          <p:cNvPr id="237" name="Google Shape;237;p43"/>
          <p:cNvPicPr preferRelativeResize="0"/>
          <p:nvPr/>
        </p:nvPicPr>
        <p:blipFill rotWithShape="1">
          <a:blip r:embed="rId3">
            <a:alphaModFix/>
          </a:blip>
          <a:srcRect b="0" l="0" r="0" t="0"/>
          <a:stretch/>
        </p:blipFill>
        <p:spPr>
          <a:xfrm>
            <a:off x="0" y="18"/>
            <a:ext cx="9144000" cy="5143481"/>
          </a:xfrm>
          <a:prstGeom prst="rect">
            <a:avLst/>
          </a:prstGeom>
          <a:noFill/>
          <a:ln>
            <a:noFill/>
          </a:ln>
        </p:spPr>
      </p:pic>
      <p:sp>
        <p:nvSpPr>
          <p:cNvPr id="238" name="Google Shape;238;p43"/>
          <p:cNvSpPr txBox="1"/>
          <p:nvPr/>
        </p:nvSpPr>
        <p:spPr>
          <a:xfrm>
            <a:off x="473650" y="399250"/>
            <a:ext cx="3145800" cy="484800"/>
          </a:xfrm>
          <a:prstGeom prst="rect">
            <a:avLst/>
          </a:prstGeom>
          <a:noFill/>
          <a:ln>
            <a:noFill/>
          </a:ln>
        </p:spPr>
        <p:txBody>
          <a:bodyPr anchorCtr="0" anchor="t" bIns="57150" lIns="57150" spcFirstLastPara="1" rIns="57150" wrap="square" tIns="57150">
            <a:spAutoFit/>
          </a:bodyPr>
          <a:lstStyle/>
          <a:p>
            <a:pPr indent="0" lvl="0" marL="0" rtl="0" algn="l">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Per approfondire</a:t>
            </a:r>
            <a:endParaRPr i="0" sz="2400" u="none" cap="none" strike="noStrike">
              <a:solidFill>
                <a:srgbClr val="3C4043"/>
              </a:solidFill>
              <a:latin typeface="Roboto Medium"/>
              <a:ea typeface="Roboto Medium"/>
              <a:cs typeface="Roboto Medium"/>
              <a:sym typeface="Roboto Medium"/>
            </a:endParaRPr>
          </a:p>
        </p:txBody>
      </p:sp>
      <p:pic>
        <p:nvPicPr>
          <p:cNvPr id="239" name="Google Shape;239;p43"/>
          <p:cNvPicPr preferRelativeResize="0"/>
          <p:nvPr/>
        </p:nvPicPr>
        <p:blipFill rotWithShape="1">
          <a:blip r:embed="rId4">
            <a:alphaModFix/>
          </a:blip>
          <a:srcRect b="0" l="0" r="0" t="0"/>
          <a:stretch/>
        </p:blipFill>
        <p:spPr>
          <a:xfrm>
            <a:off x="7335540" y="3823976"/>
            <a:ext cx="566917" cy="367322"/>
          </a:xfrm>
          <a:prstGeom prst="rect">
            <a:avLst/>
          </a:prstGeom>
          <a:noFill/>
          <a:ln>
            <a:noFill/>
          </a:ln>
        </p:spPr>
      </p:pic>
      <p:sp>
        <p:nvSpPr>
          <p:cNvPr id="240" name="Google Shape;240;p43"/>
          <p:cNvSpPr txBox="1"/>
          <p:nvPr/>
        </p:nvSpPr>
        <p:spPr>
          <a:xfrm>
            <a:off x="473650" y="884050"/>
            <a:ext cx="6138000" cy="4051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SzPts val="1400"/>
              <a:buFont typeface="Roboto"/>
              <a:buChar char="●"/>
            </a:pPr>
            <a:r>
              <a:rPr lang="it">
                <a:latin typeface="Roboto"/>
                <a:ea typeface="Roboto"/>
                <a:cs typeface="Roboto"/>
                <a:sym typeface="Roboto"/>
              </a:rPr>
              <a:t>Encryption simmetrica: </a:t>
            </a:r>
            <a:r>
              <a:rPr lang="it" sz="1200" u="sng">
                <a:solidFill>
                  <a:schemeClr val="hlink"/>
                </a:solidFill>
                <a:latin typeface="Roboto"/>
                <a:ea typeface="Roboto"/>
                <a:cs typeface="Roboto"/>
                <a:sym typeface="Roboto"/>
                <a:hlinkClick r:id="rId5"/>
              </a:rPr>
              <a:t>https://en.wikipedia.org/wiki/Symmetric-key_algorithm</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Encryption asimmetrica: </a:t>
            </a:r>
            <a:r>
              <a:rPr lang="it" sz="1200" u="sng">
                <a:solidFill>
                  <a:schemeClr val="hlink"/>
                </a:solidFill>
                <a:latin typeface="Roboto"/>
                <a:ea typeface="Roboto"/>
                <a:cs typeface="Roboto"/>
                <a:sym typeface="Roboto"/>
                <a:hlinkClick r:id="rId6"/>
              </a:rPr>
              <a:t>https://en.wikipedia.org/wiki/Public-key_cryptography</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AES/GCM: </a:t>
            </a:r>
            <a:r>
              <a:rPr lang="it" sz="1200" u="sng">
                <a:solidFill>
                  <a:schemeClr val="hlink"/>
                </a:solidFill>
                <a:latin typeface="Roboto"/>
                <a:ea typeface="Roboto"/>
                <a:cs typeface="Roboto"/>
                <a:sym typeface="Roboto"/>
                <a:hlinkClick r:id="rId7"/>
              </a:rPr>
              <a:t>https://en.wikipedia.org/wiki/Galois/Counter_Mode</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RSA: </a:t>
            </a:r>
            <a:r>
              <a:rPr lang="it" sz="1200" u="sng">
                <a:solidFill>
                  <a:schemeClr val="hlink"/>
                </a:solidFill>
                <a:latin typeface="Roboto"/>
                <a:ea typeface="Roboto"/>
                <a:cs typeface="Roboto"/>
                <a:sym typeface="Roboto"/>
                <a:hlinkClick r:id="rId8"/>
              </a:rPr>
              <a:t>https://en.wikipedia.org/wiki/RSA_(cryptosystem)</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Java Docs - Cipher: </a:t>
            </a:r>
            <a:r>
              <a:rPr lang="it" sz="1200" u="sng">
                <a:solidFill>
                  <a:schemeClr val="hlink"/>
                </a:solidFill>
                <a:latin typeface="Roboto"/>
                <a:ea typeface="Roboto"/>
                <a:cs typeface="Roboto"/>
                <a:sym typeface="Roboto"/>
                <a:hlinkClick r:id="rId9"/>
              </a:rPr>
              <a:t>https://docs.oracle.com/javase%2F7%2Fdocs%2Fapi%2F%2F/javax/crypto/Cipher.html</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Java Docs - Secure Random: </a:t>
            </a:r>
            <a:r>
              <a:rPr lang="it" sz="1200" u="sng">
                <a:solidFill>
                  <a:schemeClr val="hlink"/>
                </a:solidFill>
                <a:latin typeface="Roboto"/>
                <a:ea typeface="Roboto"/>
                <a:cs typeface="Roboto"/>
                <a:sym typeface="Roboto"/>
                <a:hlinkClick r:id="rId10"/>
              </a:rPr>
              <a:t>https://docs.oracle.com/javase%2F7%2Fdocs%2Fapi%2F%2F/java/security/SecureRandom.html</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Encrypted Shared Prefs deprecated: </a:t>
            </a:r>
            <a:r>
              <a:rPr lang="it" sz="1200" u="sng">
                <a:solidFill>
                  <a:schemeClr val="hlink"/>
                </a:solidFill>
                <a:latin typeface="Roboto"/>
                <a:ea typeface="Roboto"/>
                <a:cs typeface="Roboto"/>
                <a:sym typeface="Roboto"/>
                <a:hlinkClick r:id="rId11"/>
              </a:rPr>
              <a:t>https://developer.android.com/privacy-and-security/cryptography#jetpack_security_crypto_library</a:t>
            </a:r>
            <a:endParaRPr sz="1200">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it">
                <a:latin typeface="Roboto"/>
                <a:ea typeface="Roboto"/>
                <a:cs typeface="Roboto"/>
                <a:sym typeface="Roboto"/>
              </a:rPr>
              <a:t>Issue Encrypted Shared Prefs: </a:t>
            </a:r>
            <a:r>
              <a:rPr lang="it" sz="1200" u="sng">
                <a:solidFill>
                  <a:schemeClr val="hlink"/>
                </a:solidFill>
                <a:latin typeface="Roboto"/>
                <a:ea typeface="Roboto"/>
                <a:cs typeface="Roboto"/>
                <a:sym typeface="Roboto"/>
                <a:hlinkClick r:id="rId12"/>
              </a:rPr>
              <a:t>https://issuetracker.google.com/issues/167977579?pli=1</a:t>
            </a:r>
            <a:endParaRPr sz="12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 name="Shape 120"/>
        <p:cNvGrpSpPr/>
        <p:nvPr/>
      </p:nvGrpSpPr>
      <p:grpSpPr>
        <a:xfrm>
          <a:off x="0" y="0"/>
          <a:ext cx="0" cy="0"/>
          <a:chOff x="0" y="0"/>
          <a:chExt cx="0" cy="0"/>
        </a:xfrm>
      </p:grpSpPr>
      <p:sp>
        <p:nvSpPr>
          <p:cNvPr id="121" name="Google Shape;121;p26"/>
          <p:cNvSpPr txBox="1"/>
          <p:nvPr/>
        </p:nvSpPr>
        <p:spPr>
          <a:xfrm>
            <a:off x="890248" y="2206200"/>
            <a:ext cx="7363500" cy="7311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Cos’è la</a:t>
            </a:r>
            <a:r>
              <a:rPr lang="it" sz="4000">
                <a:solidFill>
                  <a:srgbClr val="3C4043"/>
                </a:solidFill>
                <a:latin typeface="Roboto Medium"/>
                <a:ea typeface="Roboto Medium"/>
                <a:cs typeface="Roboto Medium"/>
                <a:sym typeface="Roboto Medium"/>
              </a:rPr>
              <a:t> Crittografia?</a:t>
            </a:r>
            <a:endParaRPr i="0" sz="4000" u="none" cap="none" strike="noStrike">
              <a:solidFill>
                <a:srgbClr val="3C4043"/>
              </a:solidFill>
              <a:latin typeface="Roboto Medium"/>
              <a:ea typeface="Roboto Medium"/>
              <a:cs typeface="Roboto Medium"/>
              <a:sym typeface="Roboto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4" name="Shape 244"/>
        <p:cNvGrpSpPr/>
        <p:nvPr/>
      </p:nvGrpSpPr>
      <p:grpSpPr>
        <a:xfrm>
          <a:off x="0" y="0"/>
          <a:ext cx="0" cy="0"/>
          <a:chOff x="0" y="0"/>
          <a:chExt cx="0" cy="0"/>
        </a:xfrm>
      </p:grpSpPr>
      <p:sp>
        <p:nvSpPr>
          <p:cNvPr id="245" name="Google Shape;245;p44"/>
          <p:cNvSpPr txBox="1"/>
          <p:nvPr/>
        </p:nvSpPr>
        <p:spPr>
          <a:xfrm>
            <a:off x="2591125" y="186775"/>
            <a:ext cx="4035000" cy="5790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Github Repo Demo</a:t>
            </a:r>
            <a:endParaRPr i="0" sz="2400" u="none" cap="none" strike="noStrike">
              <a:solidFill>
                <a:srgbClr val="3C4043"/>
              </a:solidFill>
              <a:latin typeface="Roboto Medium"/>
              <a:ea typeface="Roboto Medium"/>
              <a:cs typeface="Roboto Medium"/>
              <a:sym typeface="Roboto Medium"/>
            </a:endParaRPr>
          </a:p>
        </p:txBody>
      </p:sp>
      <p:pic>
        <p:nvPicPr>
          <p:cNvPr id="246" name="Google Shape;246;p44"/>
          <p:cNvPicPr preferRelativeResize="0"/>
          <p:nvPr/>
        </p:nvPicPr>
        <p:blipFill rotWithShape="1">
          <a:blip r:embed="rId3">
            <a:alphaModFix/>
          </a:blip>
          <a:srcRect b="0" l="0" r="0" t="0"/>
          <a:stretch/>
        </p:blipFill>
        <p:spPr>
          <a:xfrm>
            <a:off x="3022775" y="844925"/>
            <a:ext cx="3171702" cy="3171702"/>
          </a:xfrm>
          <a:prstGeom prst="rect">
            <a:avLst/>
          </a:prstGeom>
          <a:noFill/>
          <a:ln>
            <a:noFill/>
          </a:ln>
        </p:spPr>
      </p:pic>
      <p:sp>
        <p:nvSpPr>
          <p:cNvPr id="247" name="Google Shape;247;p44"/>
          <p:cNvSpPr txBox="1"/>
          <p:nvPr/>
        </p:nvSpPr>
        <p:spPr>
          <a:xfrm>
            <a:off x="1481875" y="4242325"/>
            <a:ext cx="6253500" cy="461700"/>
          </a:xfrm>
          <a:prstGeom prst="rect">
            <a:avLst/>
          </a:prstGeom>
          <a:noFill/>
          <a:ln>
            <a:noFill/>
          </a:ln>
        </p:spPr>
        <p:txBody>
          <a:bodyPr anchorCtr="0" anchor="t" bIns="57150" lIns="57150" spcFirstLastPara="1" rIns="57150" wrap="square" tIns="57150">
            <a:noAutofit/>
          </a:bodyPr>
          <a:lstStyle/>
          <a:p>
            <a:pPr indent="0" lvl="0" marL="0" marR="0" rtl="0" algn="ctr">
              <a:lnSpc>
                <a:spcPct val="100000"/>
              </a:lnSpc>
              <a:spcBef>
                <a:spcPts val="0"/>
              </a:spcBef>
              <a:spcAft>
                <a:spcPts val="0"/>
              </a:spcAft>
              <a:buClr>
                <a:srgbClr val="000000"/>
              </a:buClr>
              <a:buSzPts val="2400"/>
              <a:buFont typeface="Arial"/>
              <a:buNone/>
            </a:pPr>
            <a:r>
              <a:rPr lang="it" sz="1800" u="sng">
                <a:solidFill>
                  <a:schemeClr val="hlink"/>
                </a:solidFill>
                <a:latin typeface="Roboto"/>
                <a:ea typeface="Roboto"/>
                <a:cs typeface="Roboto"/>
                <a:sym typeface="Roboto"/>
                <a:hlinkClick r:id="rId4"/>
              </a:rPr>
              <a:t>https://github.com/ClarkStoro/AndroidEncryptionExamples</a:t>
            </a:r>
            <a:endParaRPr i="0" sz="1800" u="none" cap="none" strike="noStrike">
              <a:solidFill>
                <a:srgbClr val="3C4043"/>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1" name="Shape 251"/>
        <p:cNvGrpSpPr/>
        <p:nvPr/>
      </p:nvGrpSpPr>
      <p:grpSpPr>
        <a:xfrm>
          <a:off x="0" y="0"/>
          <a:ext cx="0" cy="0"/>
          <a:chOff x="0" y="0"/>
          <a:chExt cx="0" cy="0"/>
        </a:xfrm>
      </p:grpSpPr>
      <p:pic>
        <p:nvPicPr>
          <p:cNvPr id="252" name="Google Shape;252;p45"/>
          <p:cNvPicPr preferRelativeResize="0"/>
          <p:nvPr/>
        </p:nvPicPr>
        <p:blipFill rotWithShape="1">
          <a:blip r:embed="rId3">
            <a:alphaModFix/>
          </a:blip>
          <a:srcRect b="0" l="0" r="0" t="0"/>
          <a:stretch/>
        </p:blipFill>
        <p:spPr>
          <a:xfrm>
            <a:off x="0" y="0"/>
            <a:ext cx="9144000" cy="5143489"/>
          </a:xfrm>
          <a:prstGeom prst="rect">
            <a:avLst/>
          </a:prstGeom>
          <a:noFill/>
          <a:ln>
            <a:noFill/>
          </a:ln>
        </p:spPr>
      </p:pic>
      <p:sp>
        <p:nvSpPr>
          <p:cNvPr id="253" name="Google Shape;253;p45"/>
          <p:cNvSpPr txBox="1"/>
          <p:nvPr/>
        </p:nvSpPr>
        <p:spPr>
          <a:xfrm>
            <a:off x="2126550" y="1822200"/>
            <a:ext cx="2484900" cy="1104900"/>
          </a:xfrm>
          <a:prstGeom prst="rect">
            <a:avLst/>
          </a:prstGeom>
          <a:noFill/>
          <a:ln>
            <a:noFill/>
          </a:ln>
        </p:spPr>
        <p:txBody>
          <a:bodyPr anchorCtr="0" anchor="t" bIns="57150" lIns="57150" spcFirstLastPara="1" rIns="57150" wrap="square" tIns="57150">
            <a:noAutofit/>
          </a:bodyPr>
          <a:lstStyle/>
          <a:p>
            <a:pPr indent="0" lvl="0" marL="0" marR="0" rtl="0" algn="l">
              <a:lnSpc>
                <a:spcPct val="150000"/>
              </a:lnSpc>
              <a:spcBef>
                <a:spcPts val="0"/>
              </a:spcBef>
              <a:spcAft>
                <a:spcPts val="0"/>
              </a:spcAft>
              <a:buClr>
                <a:srgbClr val="000000"/>
              </a:buClr>
              <a:buSzPts val="1100"/>
              <a:buFont typeface="Arial"/>
              <a:buNone/>
            </a:pPr>
            <a:r>
              <a:rPr b="1" lang="it" sz="1100">
                <a:solidFill>
                  <a:srgbClr val="434343"/>
                </a:solidFill>
                <a:latin typeface="Roboto"/>
                <a:ea typeface="Roboto"/>
                <a:cs typeface="Roboto"/>
                <a:sym typeface="Roboto"/>
              </a:rPr>
              <a:t>Emanuele Maso</a:t>
            </a:r>
            <a:endParaRPr b="1" i="0" sz="1100" u="none" cap="none" strike="noStrike">
              <a:solidFill>
                <a:srgbClr val="4285FA"/>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Mobile Developer </a:t>
            </a:r>
            <a:r>
              <a:rPr lang="it" sz="1100" u="sng">
                <a:solidFill>
                  <a:schemeClr val="hlink"/>
                </a:solidFill>
                <a:latin typeface="Roboto"/>
                <a:ea typeface="Roboto"/>
                <a:cs typeface="Roboto"/>
                <a:sym typeface="Roboto"/>
                <a:hlinkClick r:id="rId4"/>
              </a:rPr>
              <a:t>@Bitrock</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Co-Founder </a:t>
            </a:r>
            <a:r>
              <a:rPr lang="it" sz="1100" u="sng">
                <a:solidFill>
                  <a:schemeClr val="hlink"/>
                </a:solidFill>
                <a:latin typeface="Roboto"/>
                <a:ea typeface="Roboto"/>
                <a:cs typeface="Roboto"/>
                <a:sym typeface="Roboto"/>
                <a:hlinkClick r:id="rId5"/>
              </a:rPr>
              <a:t>@Togerod</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Github </a:t>
            </a:r>
            <a:r>
              <a:rPr i="0" lang="it" sz="1100" u="sng" cap="none" strike="noStrike">
                <a:solidFill>
                  <a:schemeClr val="hlink"/>
                </a:solidFill>
                <a:latin typeface="Roboto"/>
                <a:ea typeface="Roboto"/>
                <a:cs typeface="Roboto"/>
                <a:sym typeface="Roboto"/>
                <a:hlinkClick r:id="rId6"/>
              </a:rPr>
              <a:t>@</a:t>
            </a:r>
            <a:r>
              <a:rPr lang="it" sz="1100" u="sng">
                <a:solidFill>
                  <a:schemeClr val="hlink"/>
                </a:solidFill>
                <a:latin typeface="Roboto"/>
                <a:ea typeface="Roboto"/>
                <a:cs typeface="Roboto"/>
                <a:sym typeface="Roboto"/>
                <a:hlinkClick r:id="rId7"/>
              </a:rPr>
              <a:t>clarkstoro</a:t>
            </a:r>
            <a:endParaRPr sz="1100">
              <a:solidFill>
                <a:srgbClr val="434343"/>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100"/>
              <a:buFont typeface="Arial"/>
              <a:buNone/>
            </a:pPr>
            <a:r>
              <a:rPr lang="it" sz="1100">
                <a:solidFill>
                  <a:srgbClr val="434343"/>
                </a:solidFill>
                <a:latin typeface="Roboto"/>
                <a:ea typeface="Roboto"/>
                <a:cs typeface="Roboto"/>
                <a:sym typeface="Roboto"/>
              </a:rPr>
              <a:t>Email </a:t>
            </a:r>
            <a:r>
              <a:rPr lang="it" sz="1100" u="sng">
                <a:solidFill>
                  <a:schemeClr val="hlink"/>
                </a:solidFill>
                <a:latin typeface="Roboto"/>
                <a:ea typeface="Roboto"/>
                <a:cs typeface="Roboto"/>
                <a:sym typeface="Roboto"/>
                <a:hlinkClick r:id="rId8"/>
              </a:rPr>
              <a:t>emanuele.maso97@gmail.com</a:t>
            </a:r>
            <a:endParaRPr sz="1100">
              <a:solidFill>
                <a:srgbClr val="434343"/>
              </a:solidFill>
              <a:latin typeface="Roboto"/>
              <a:ea typeface="Roboto"/>
              <a:cs typeface="Roboto"/>
              <a:sym typeface="Roboto"/>
            </a:endParaRPr>
          </a:p>
        </p:txBody>
      </p:sp>
      <p:pic>
        <p:nvPicPr>
          <p:cNvPr id="254" name="Google Shape;254;p45"/>
          <p:cNvPicPr preferRelativeResize="0"/>
          <p:nvPr/>
        </p:nvPicPr>
        <p:blipFill rotWithShape="1">
          <a:blip r:embed="rId9">
            <a:alphaModFix/>
          </a:blip>
          <a:srcRect b="0" l="0" r="0" t="0"/>
          <a:stretch/>
        </p:blipFill>
        <p:spPr>
          <a:xfrm>
            <a:off x="604551" y="1750353"/>
            <a:ext cx="1248600" cy="1248600"/>
          </a:xfrm>
          <a:prstGeom prst="ellipse">
            <a:avLst/>
          </a:prstGeom>
          <a:noFill/>
          <a:ln>
            <a:noFill/>
          </a:ln>
        </p:spPr>
      </p:pic>
      <p:sp>
        <p:nvSpPr>
          <p:cNvPr id="255" name="Google Shape;255;p45"/>
          <p:cNvSpPr txBox="1"/>
          <p:nvPr/>
        </p:nvSpPr>
        <p:spPr>
          <a:xfrm>
            <a:off x="528350" y="860200"/>
            <a:ext cx="4043700" cy="6915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3100"/>
              <a:buFont typeface="Arial"/>
              <a:buNone/>
            </a:pPr>
            <a:r>
              <a:rPr lang="it" sz="3100">
                <a:solidFill>
                  <a:srgbClr val="434343"/>
                </a:solidFill>
                <a:latin typeface="Roboto Medium"/>
                <a:ea typeface="Roboto Medium"/>
                <a:cs typeface="Roboto Medium"/>
                <a:sym typeface="Roboto Medium"/>
              </a:rPr>
              <a:t>Grazie!</a:t>
            </a:r>
            <a:endParaRPr i="0" sz="3100" u="none" cap="none" strike="noStrike">
              <a:solidFill>
                <a:srgbClr val="3C4043"/>
              </a:solidFill>
              <a:latin typeface="Roboto Medium"/>
              <a:ea typeface="Roboto Medium"/>
              <a:cs typeface="Roboto Medium"/>
              <a:sym typeface="Roboto Medium"/>
            </a:endParaRPr>
          </a:p>
        </p:txBody>
      </p:sp>
      <p:sp>
        <p:nvSpPr>
          <p:cNvPr id="256" name="Google Shape;256;p45"/>
          <p:cNvSpPr txBox="1"/>
          <p:nvPr/>
        </p:nvSpPr>
        <p:spPr>
          <a:xfrm>
            <a:off x="604550" y="3796525"/>
            <a:ext cx="3427200" cy="99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800">
                <a:solidFill>
                  <a:schemeClr val="dk1"/>
                </a:solidFill>
                <a:latin typeface="Roboto Light"/>
                <a:ea typeface="Roboto Light"/>
                <a:cs typeface="Roboto Light"/>
                <a:sym typeface="Roboto Light"/>
              </a:rPr>
              <a:t>Dimmi cosa ne pensi del talk!</a:t>
            </a:r>
            <a:endParaRPr sz="1800">
              <a:solidFill>
                <a:schemeClr val="dk1"/>
              </a:solidFill>
              <a:latin typeface="Roboto Light"/>
              <a:ea typeface="Roboto Light"/>
              <a:cs typeface="Roboto Light"/>
              <a:sym typeface="Roboto Light"/>
            </a:endParaRPr>
          </a:p>
          <a:p>
            <a:pPr indent="0" lvl="0" marL="0" rtl="0" algn="l">
              <a:spcBef>
                <a:spcPts val="1000"/>
              </a:spcBef>
              <a:spcAft>
                <a:spcPts val="0"/>
              </a:spcAft>
              <a:buNone/>
            </a:pPr>
            <a:r>
              <a:rPr lang="it" sz="1300">
                <a:solidFill>
                  <a:schemeClr val="dk1"/>
                </a:solidFill>
                <a:latin typeface="Roboto Light"/>
                <a:ea typeface="Roboto Light"/>
                <a:cs typeface="Roboto Light"/>
                <a:sym typeface="Roboto Light"/>
              </a:rPr>
              <a:t>Scan </a:t>
            </a:r>
            <a:r>
              <a:rPr lang="it" sz="1300">
                <a:solidFill>
                  <a:schemeClr val="dk1"/>
                </a:solidFill>
                <a:latin typeface="Roboto Light"/>
                <a:ea typeface="Roboto Light"/>
                <a:cs typeface="Roboto Light"/>
                <a:sym typeface="Roboto Light"/>
              </a:rPr>
              <a:t>QR Code</a:t>
            </a:r>
            <a:r>
              <a:rPr lang="it" sz="1300">
                <a:solidFill>
                  <a:schemeClr val="dk1"/>
                </a:solidFill>
                <a:latin typeface="Roboto Light"/>
                <a:ea typeface="Roboto Light"/>
                <a:cs typeface="Roboto Light"/>
                <a:sym typeface="Roboto Light"/>
              </a:rPr>
              <a:t> oppure </a:t>
            </a:r>
            <a:r>
              <a:rPr lang="it" sz="1300" u="sng">
                <a:solidFill>
                  <a:schemeClr val="hlink"/>
                </a:solidFill>
                <a:latin typeface="Roboto Light"/>
                <a:ea typeface="Roboto Light"/>
                <a:cs typeface="Roboto Light"/>
                <a:sym typeface="Roboto Light"/>
                <a:hlinkClick r:id="rId10"/>
              </a:rPr>
              <a:t>https://forms.gle/EdhLcFUhJxX9hiBy8</a:t>
            </a:r>
            <a:endParaRPr sz="1300">
              <a:solidFill>
                <a:schemeClr val="dk1"/>
              </a:solidFill>
              <a:latin typeface="Roboto Light"/>
              <a:ea typeface="Roboto Light"/>
              <a:cs typeface="Roboto Light"/>
              <a:sym typeface="Roboto Light"/>
            </a:endParaRPr>
          </a:p>
        </p:txBody>
      </p:sp>
      <p:pic>
        <p:nvPicPr>
          <p:cNvPr id="257" name="Google Shape;257;p45"/>
          <p:cNvPicPr preferRelativeResize="0"/>
          <p:nvPr/>
        </p:nvPicPr>
        <p:blipFill rotWithShape="1">
          <a:blip r:embed="rId11">
            <a:alphaModFix/>
          </a:blip>
          <a:srcRect b="0" l="0" r="0" t="0"/>
          <a:stretch/>
        </p:blipFill>
        <p:spPr>
          <a:xfrm>
            <a:off x="4103025" y="3618725"/>
            <a:ext cx="1345925" cy="1345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5" name="Shape 125"/>
        <p:cNvGrpSpPr/>
        <p:nvPr/>
      </p:nvGrpSpPr>
      <p:grpSpPr>
        <a:xfrm>
          <a:off x="0" y="0"/>
          <a:ext cx="0" cy="0"/>
          <a:chOff x="0" y="0"/>
          <a:chExt cx="0" cy="0"/>
        </a:xfrm>
      </p:grpSpPr>
      <p:pic>
        <p:nvPicPr>
          <p:cNvPr id="126" name="Google Shape;126;p27"/>
          <p:cNvPicPr preferRelativeResize="0"/>
          <p:nvPr/>
        </p:nvPicPr>
        <p:blipFill rotWithShape="1">
          <a:blip r:embed="rId3">
            <a:alphaModFix/>
          </a:blip>
          <a:srcRect b="0" l="0" r="0" t="0"/>
          <a:stretch/>
        </p:blipFill>
        <p:spPr>
          <a:xfrm>
            <a:off x="0" y="0"/>
            <a:ext cx="9144000" cy="5143492"/>
          </a:xfrm>
          <a:prstGeom prst="rect">
            <a:avLst/>
          </a:prstGeom>
          <a:noFill/>
          <a:ln>
            <a:noFill/>
          </a:ln>
        </p:spPr>
      </p:pic>
      <p:sp>
        <p:nvSpPr>
          <p:cNvPr id="127" name="Google Shape;127;p27"/>
          <p:cNvSpPr txBox="1"/>
          <p:nvPr/>
        </p:nvSpPr>
        <p:spPr>
          <a:xfrm>
            <a:off x="2305203" y="1592253"/>
            <a:ext cx="5025300" cy="916800"/>
          </a:xfrm>
          <a:prstGeom prst="rect">
            <a:avLst/>
          </a:prstGeom>
          <a:noFill/>
          <a:ln>
            <a:noFill/>
          </a:ln>
        </p:spPr>
        <p:txBody>
          <a:bodyPr anchorCtr="0" anchor="t" bIns="57150" lIns="57150" spcFirstLastPara="1" rIns="57150" wrap="square" tIns="57150">
            <a:no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chemeClr val="lt1"/>
                </a:solidFill>
                <a:latin typeface="Roboto"/>
                <a:ea typeface="Roboto"/>
                <a:cs typeface="Roboto"/>
                <a:sym typeface="Roboto"/>
              </a:rPr>
              <a:t>La crittografia consiste nel trasformare l'informazione in un codice inaccessibile a chi non è autorizzato a leggerla.</a:t>
            </a:r>
            <a:endParaRPr sz="2400">
              <a:solidFill>
                <a:schemeClr val="lt1"/>
              </a:solidFill>
            </a:endParaRPr>
          </a:p>
        </p:txBody>
      </p:sp>
      <p:sp>
        <p:nvSpPr>
          <p:cNvPr id="128" name="Google Shape;128;p27"/>
          <p:cNvSpPr txBox="1"/>
          <p:nvPr/>
        </p:nvSpPr>
        <p:spPr>
          <a:xfrm>
            <a:off x="2543081" y="3249384"/>
            <a:ext cx="3285000" cy="309600"/>
          </a:xfrm>
          <a:prstGeom prst="rect">
            <a:avLst/>
          </a:prstGeom>
          <a:noFill/>
          <a:ln>
            <a:noFill/>
          </a:ln>
        </p:spPr>
        <p:txBody>
          <a:bodyPr anchorCtr="0" anchor="t" bIns="57150" lIns="57150" spcFirstLastPara="1" rIns="57150" wrap="square" tIns="57150">
            <a:noAutofit/>
          </a:bodyPr>
          <a:lstStyle/>
          <a:p>
            <a:pPr indent="-247650" lvl="0" marL="292100" marR="0" rtl="0" algn="l">
              <a:lnSpc>
                <a:spcPct val="100000"/>
              </a:lnSpc>
              <a:spcBef>
                <a:spcPts val="0"/>
              </a:spcBef>
              <a:spcAft>
                <a:spcPts val="0"/>
              </a:spcAft>
              <a:buClr>
                <a:schemeClr val="lt1"/>
              </a:buClr>
              <a:buSzPts val="1500"/>
              <a:buFont typeface="Roboto"/>
              <a:buChar char="-"/>
            </a:pPr>
            <a:r>
              <a:rPr b="1" lang="it" sz="1500">
                <a:solidFill>
                  <a:schemeClr val="lt1"/>
                </a:solidFill>
                <a:latin typeface="Roboto"/>
                <a:ea typeface="Roboto"/>
                <a:cs typeface="Roboto"/>
                <a:sym typeface="Roboto"/>
              </a:rPr>
              <a:t>Bruce Schneier</a:t>
            </a:r>
            <a:endParaRPr b="1" i="0" sz="1500" u="none" cap="none" strike="noStrike">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2" name="Shape 132"/>
        <p:cNvGrpSpPr/>
        <p:nvPr/>
      </p:nvGrpSpPr>
      <p:grpSpPr>
        <a:xfrm>
          <a:off x="0" y="0"/>
          <a:ext cx="0" cy="0"/>
          <a:chOff x="0" y="0"/>
          <a:chExt cx="0" cy="0"/>
        </a:xfrm>
      </p:grpSpPr>
      <p:sp>
        <p:nvSpPr>
          <p:cNvPr id="133" name="Google Shape;133;p28"/>
          <p:cNvSpPr txBox="1"/>
          <p:nvPr/>
        </p:nvSpPr>
        <p:spPr>
          <a:xfrm>
            <a:off x="611850" y="1600350"/>
            <a:ext cx="7920300" cy="13467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Quando si parla </a:t>
            </a:r>
            <a:endParaRPr sz="4000">
              <a:solidFill>
                <a:srgbClr val="3C4043"/>
              </a:solidFill>
              <a:latin typeface="Roboto Medium"/>
              <a:ea typeface="Roboto Medium"/>
              <a:cs typeface="Roboto Medium"/>
              <a:sym typeface="Roboto Medium"/>
            </a:endParaRPr>
          </a:p>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di crittografia in Android</a:t>
            </a:r>
            <a:r>
              <a:rPr lang="it" sz="4000">
                <a:solidFill>
                  <a:srgbClr val="3C4043"/>
                </a:solidFill>
                <a:latin typeface="Roboto Medium"/>
                <a:ea typeface="Roboto Medium"/>
                <a:cs typeface="Roboto Medium"/>
                <a:sym typeface="Roboto Medium"/>
              </a:rPr>
              <a:t>?</a:t>
            </a:r>
            <a:endParaRPr i="0" sz="4000" u="none" cap="none" strike="noStrike">
              <a:solidFill>
                <a:srgbClr val="3C4043"/>
              </a:solidFill>
              <a:latin typeface="Roboto Medium"/>
              <a:ea typeface="Roboto Medium"/>
              <a:cs typeface="Roboto Medium"/>
              <a:sym typeface="Roboto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7" name="Shape 137"/>
        <p:cNvGrpSpPr/>
        <p:nvPr/>
      </p:nvGrpSpPr>
      <p:grpSpPr>
        <a:xfrm>
          <a:off x="0" y="0"/>
          <a:ext cx="0" cy="0"/>
          <a:chOff x="0" y="0"/>
          <a:chExt cx="0" cy="0"/>
        </a:xfrm>
      </p:grpSpPr>
      <p:pic>
        <p:nvPicPr>
          <p:cNvPr id="138" name="Google Shape;138;p29"/>
          <p:cNvPicPr preferRelativeResize="0"/>
          <p:nvPr/>
        </p:nvPicPr>
        <p:blipFill rotWithShape="1">
          <a:blip r:embed="rId3">
            <a:alphaModFix/>
          </a:blip>
          <a:srcRect b="0" l="0" r="0" t="0"/>
          <a:stretch/>
        </p:blipFill>
        <p:spPr>
          <a:xfrm>
            <a:off x="0" y="0"/>
            <a:ext cx="9144000" cy="5143492"/>
          </a:xfrm>
          <a:prstGeom prst="rect">
            <a:avLst/>
          </a:prstGeom>
          <a:noFill/>
          <a:ln>
            <a:noFill/>
          </a:ln>
        </p:spPr>
      </p:pic>
      <p:sp>
        <p:nvSpPr>
          <p:cNvPr id="139" name="Google Shape;139;p29"/>
          <p:cNvSpPr txBox="1"/>
          <p:nvPr/>
        </p:nvSpPr>
        <p:spPr>
          <a:xfrm>
            <a:off x="2305200" y="1622848"/>
            <a:ext cx="5025300" cy="15930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chemeClr val="lt1"/>
                </a:solidFill>
                <a:latin typeface="Roboto"/>
                <a:ea typeface="Roboto"/>
                <a:cs typeface="Roboto"/>
                <a:sym typeface="Roboto"/>
              </a:rPr>
              <a:t>Proteggere dati sensibili e/o privati dell’utente</a:t>
            </a:r>
            <a:r>
              <a:rPr lang="it" sz="2400">
                <a:solidFill>
                  <a:schemeClr val="lt1"/>
                </a:solidFill>
                <a:latin typeface="Roboto"/>
                <a:ea typeface="Roboto"/>
                <a:cs typeface="Roboto"/>
                <a:sym typeface="Roboto"/>
              </a:rPr>
              <a:t>, c</a:t>
            </a:r>
            <a:r>
              <a:rPr lang="it" sz="2400">
                <a:solidFill>
                  <a:schemeClr val="lt1"/>
                </a:solidFill>
                <a:latin typeface="Roboto"/>
                <a:ea typeface="Roboto"/>
                <a:cs typeface="Roboto"/>
                <a:sym typeface="Roboto"/>
              </a:rPr>
              <a:t>omunicare con attori esterni all’ap</a:t>
            </a:r>
            <a:r>
              <a:rPr lang="it" sz="2400">
                <a:solidFill>
                  <a:schemeClr val="lt1"/>
                </a:solidFill>
                <a:latin typeface="Roboto"/>
                <a:ea typeface="Roboto"/>
                <a:cs typeface="Roboto"/>
                <a:sym typeface="Roboto"/>
              </a:rPr>
              <a:t>p, p</a:t>
            </a:r>
            <a:r>
              <a:rPr lang="it" sz="2400">
                <a:solidFill>
                  <a:schemeClr val="lt1"/>
                </a:solidFill>
                <a:latin typeface="Roboto"/>
                <a:ea typeface="Roboto"/>
                <a:cs typeface="Roboto"/>
                <a:sym typeface="Roboto"/>
              </a:rPr>
              <a:t>revenire degli attacchi</a:t>
            </a:r>
            <a:endParaRPr sz="2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3" name="Shape 143"/>
        <p:cNvGrpSpPr/>
        <p:nvPr/>
      </p:nvGrpSpPr>
      <p:grpSpPr>
        <a:xfrm>
          <a:off x="0" y="0"/>
          <a:ext cx="0" cy="0"/>
          <a:chOff x="0" y="0"/>
          <a:chExt cx="0" cy="0"/>
        </a:xfrm>
      </p:grpSpPr>
      <p:sp>
        <p:nvSpPr>
          <p:cNvPr id="144" name="Google Shape;144;p30"/>
          <p:cNvSpPr txBox="1"/>
          <p:nvPr/>
        </p:nvSpPr>
        <p:spPr>
          <a:xfrm>
            <a:off x="611850" y="2206200"/>
            <a:ext cx="7920300" cy="7311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Qualche concetto base</a:t>
            </a:r>
            <a:endParaRPr i="0" sz="4000" u="none" cap="none" strike="noStrike">
              <a:solidFill>
                <a:srgbClr val="3C4043"/>
              </a:solidFill>
              <a:latin typeface="Roboto Medium"/>
              <a:ea typeface="Roboto Medium"/>
              <a:cs typeface="Roboto Medium"/>
              <a:sym typeface="Roboto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8" name="Shape 148"/>
        <p:cNvGrpSpPr/>
        <p:nvPr/>
      </p:nvGrpSpPr>
      <p:grpSpPr>
        <a:xfrm>
          <a:off x="0" y="0"/>
          <a:ext cx="0" cy="0"/>
          <a:chOff x="0" y="0"/>
          <a:chExt cx="0" cy="0"/>
        </a:xfrm>
      </p:grpSpPr>
      <p:sp>
        <p:nvSpPr>
          <p:cNvPr id="149" name="Google Shape;149;p31"/>
          <p:cNvSpPr txBox="1"/>
          <p:nvPr/>
        </p:nvSpPr>
        <p:spPr>
          <a:xfrm>
            <a:off x="473650" y="399250"/>
            <a:ext cx="57045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Algoritmi a chiave simmetrica</a:t>
            </a:r>
            <a:endParaRPr i="0" sz="2400" u="none" cap="none" strike="noStrike">
              <a:solidFill>
                <a:srgbClr val="3C4043"/>
              </a:solidFill>
              <a:latin typeface="Roboto Medium"/>
              <a:ea typeface="Roboto Medium"/>
              <a:cs typeface="Roboto Medium"/>
              <a:sym typeface="Roboto Medium"/>
            </a:endParaRPr>
          </a:p>
        </p:txBody>
      </p:sp>
      <p:pic>
        <p:nvPicPr>
          <p:cNvPr id="150" name="Google Shape;150;p31"/>
          <p:cNvPicPr preferRelativeResize="0"/>
          <p:nvPr/>
        </p:nvPicPr>
        <p:blipFill>
          <a:blip r:embed="rId3">
            <a:alphaModFix/>
          </a:blip>
          <a:stretch>
            <a:fillRect/>
          </a:stretch>
        </p:blipFill>
        <p:spPr>
          <a:xfrm>
            <a:off x="953725" y="884050"/>
            <a:ext cx="7236555" cy="3954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4" name="Shape 154"/>
        <p:cNvGrpSpPr/>
        <p:nvPr/>
      </p:nvGrpSpPr>
      <p:grpSpPr>
        <a:xfrm>
          <a:off x="0" y="0"/>
          <a:ext cx="0" cy="0"/>
          <a:chOff x="0" y="0"/>
          <a:chExt cx="0" cy="0"/>
        </a:xfrm>
      </p:grpSpPr>
      <p:sp>
        <p:nvSpPr>
          <p:cNvPr id="155" name="Google Shape;155;p32"/>
          <p:cNvSpPr txBox="1"/>
          <p:nvPr/>
        </p:nvSpPr>
        <p:spPr>
          <a:xfrm>
            <a:off x="473650" y="399250"/>
            <a:ext cx="5704500" cy="484800"/>
          </a:xfrm>
          <a:prstGeom prst="rect">
            <a:avLst/>
          </a:prstGeom>
          <a:noFill/>
          <a:ln>
            <a:noFill/>
          </a:ln>
        </p:spPr>
        <p:txBody>
          <a:bodyPr anchorCtr="0" anchor="t" bIns="57150" lIns="57150" spcFirstLastPara="1" rIns="57150" wrap="square" tIns="57150">
            <a:spAutoFit/>
          </a:bodyPr>
          <a:lstStyle/>
          <a:p>
            <a:pPr indent="0" lvl="0" marL="0" marR="0" rtl="0" algn="l">
              <a:lnSpc>
                <a:spcPct val="100000"/>
              </a:lnSpc>
              <a:spcBef>
                <a:spcPts val="0"/>
              </a:spcBef>
              <a:spcAft>
                <a:spcPts val="0"/>
              </a:spcAft>
              <a:buClr>
                <a:srgbClr val="000000"/>
              </a:buClr>
              <a:buSzPts val="2400"/>
              <a:buFont typeface="Arial"/>
              <a:buNone/>
            </a:pPr>
            <a:r>
              <a:rPr lang="it" sz="2400">
                <a:solidFill>
                  <a:srgbClr val="3C4043"/>
                </a:solidFill>
                <a:latin typeface="Roboto Medium"/>
                <a:ea typeface="Roboto Medium"/>
                <a:cs typeface="Roboto Medium"/>
                <a:sym typeface="Roboto Medium"/>
              </a:rPr>
              <a:t>Algoritmi a chiave asimmetrica</a:t>
            </a:r>
            <a:endParaRPr i="0" sz="2400" u="none" cap="none" strike="noStrike">
              <a:solidFill>
                <a:srgbClr val="3C4043"/>
              </a:solidFill>
              <a:latin typeface="Roboto Medium"/>
              <a:ea typeface="Roboto Medium"/>
              <a:cs typeface="Roboto Medium"/>
              <a:sym typeface="Roboto Medium"/>
            </a:endParaRPr>
          </a:p>
        </p:txBody>
      </p:sp>
      <p:pic>
        <p:nvPicPr>
          <p:cNvPr id="156" name="Google Shape;156;p32"/>
          <p:cNvPicPr preferRelativeResize="0"/>
          <p:nvPr/>
        </p:nvPicPr>
        <p:blipFill>
          <a:blip r:embed="rId3">
            <a:alphaModFix/>
          </a:blip>
          <a:stretch>
            <a:fillRect/>
          </a:stretch>
        </p:blipFill>
        <p:spPr>
          <a:xfrm>
            <a:off x="953725" y="884050"/>
            <a:ext cx="7236555" cy="3954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0" name="Shape 160"/>
        <p:cNvGrpSpPr/>
        <p:nvPr/>
      </p:nvGrpSpPr>
      <p:grpSpPr>
        <a:xfrm>
          <a:off x="0" y="0"/>
          <a:ext cx="0" cy="0"/>
          <a:chOff x="0" y="0"/>
          <a:chExt cx="0" cy="0"/>
        </a:xfrm>
      </p:grpSpPr>
      <p:sp>
        <p:nvSpPr>
          <p:cNvPr id="161" name="Google Shape;161;p33"/>
          <p:cNvSpPr txBox="1"/>
          <p:nvPr/>
        </p:nvSpPr>
        <p:spPr>
          <a:xfrm>
            <a:off x="611850" y="1600350"/>
            <a:ext cx="7920300" cy="1346700"/>
          </a:xfrm>
          <a:prstGeom prst="rect">
            <a:avLst/>
          </a:prstGeom>
          <a:noFill/>
          <a:ln>
            <a:noFill/>
          </a:ln>
        </p:spPr>
        <p:txBody>
          <a:bodyPr anchorCtr="0" anchor="t" bIns="57150" lIns="57150" spcFirstLastPara="1" rIns="57150" wrap="square" tIns="57150">
            <a:spAutoFit/>
          </a:bodyPr>
          <a:lstStyle/>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Non esistono già le</a:t>
            </a:r>
            <a:endParaRPr sz="4000">
              <a:solidFill>
                <a:srgbClr val="3C4043"/>
              </a:solidFill>
              <a:latin typeface="Roboto Medium"/>
              <a:ea typeface="Roboto Medium"/>
              <a:cs typeface="Roboto Medium"/>
              <a:sym typeface="Roboto Medium"/>
            </a:endParaRPr>
          </a:p>
          <a:p>
            <a:pPr indent="0" lvl="0" marL="0" marR="0" rtl="0" algn="ctr">
              <a:lnSpc>
                <a:spcPct val="100000"/>
              </a:lnSpc>
              <a:spcBef>
                <a:spcPts val="0"/>
              </a:spcBef>
              <a:spcAft>
                <a:spcPts val="0"/>
              </a:spcAft>
              <a:buClr>
                <a:srgbClr val="000000"/>
              </a:buClr>
              <a:buSzPts val="4000"/>
              <a:buFont typeface="Arial"/>
              <a:buNone/>
            </a:pPr>
            <a:r>
              <a:rPr lang="it" sz="4000">
                <a:solidFill>
                  <a:srgbClr val="3C4043"/>
                </a:solidFill>
                <a:latin typeface="Roboto Medium"/>
                <a:ea typeface="Roboto Medium"/>
                <a:cs typeface="Roboto Medium"/>
                <a:sym typeface="Roboto Medium"/>
              </a:rPr>
              <a:t>Encrypted Shared Preferences?</a:t>
            </a:r>
            <a:endParaRPr sz="4000">
              <a:solidFill>
                <a:srgbClr val="3C4043"/>
              </a:solidFill>
              <a:latin typeface="Roboto Medium"/>
              <a:ea typeface="Roboto Medium"/>
              <a:cs typeface="Roboto Medium"/>
              <a:sym typeface="Roboto Mediu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